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309" r:id="rId3"/>
    <p:sldId id="301" r:id="rId4"/>
    <p:sldId id="308" r:id="rId5"/>
    <p:sldId id="302" r:id="rId6"/>
    <p:sldId id="303" r:id="rId7"/>
    <p:sldId id="312" r:id="rId8"/>
    <p:sldId id="310" r:id="rId9"/>
    <p:sldId id="311" r:id="rId10"/>
    <p:sldId id="316" r:id="rId11"/>
    <p:sldId id="313" r:id="rId12"/>
    <p:sldId id="305" r:id="rId13"/>
    <p:sldId id="317" r:id="rId14"/>
    <p:sldId id="315" r:id="rId15"/>
    <p:sldId id="307" r:id="rId16"/>
    <p:sldId id="306" r:id="rId1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 varScale="1">
        <p:scale>
          <a:sx n="134" d="100"/>
          <a:sy n="134" d="100"/>
        </p:scale>
        <p:origin x="2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762DF-670F-4394-85E7-D3C67EAF8DD4}" type="doc">
      <dgm:prSet loTypeId="urn:microsoft.com/office/officeart/2005/8/layout/orgChart1" loCatId="hierarchy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717796C-873D-4F44-B027-DF42ED4C193A}">
      <dgm:prSet phldrT="[Text]" custT="1"/>
      <dgm:spPr/>
      <dgm:t>
        <a:bodyPr/>
        <a:lstStyle/>
        <a:p>
          <a:r>
            <a:rPr lang="en-US" sz="1200"/>
            <a:t>Dog Door</a:t>
          </a:r>
        </a:p>
      </dgm:t>
    </dgm:pt>
    <dgm:pt modelId="{087191B0-9C92-4E8A-AAE7-AFAAF3FB87AE}" type="parTrans" cxnId="{94956261-DAA9-4AB9-ABE6-D118F9AD9740}">
      <dgm:prSet/>
      <dgm:spPr/>
      <dgm:t>
        <a:bodyPr/>
        <a:lstStyle/>
        <a:p>
          <a:endParaRPr lang="en-US" sz="1200"/>
        </a:p>
      </dgm:t>
    </dgm:pt>
    <dgm:pt modelId="{7515E3CD-643A-4FA1-83A0-060A64007A4A}" type="sibTrans" cxnId="{94956261-DAA9-4AB9-ABE6-D118F9AD9740}">
      <dgm:prSet/>
      <dgm:spPr/>
      <dgm:t>
        <a:bodyPr/>
        <a:lstStyle/>
        <a:p>
          <a:endParaRPr lang="en-US" sz="1200"/>
        </a:p>
      </dgm:t>
    </dgm:pt>
    <dgm:pt modelId="{C5681831-943D-40C1-947F-5B9B68E8A9FC}">
      <dgm:prSet phldrT="[Text]" custT="1"/>
      <dgm:spPr/>
      <dgm:t>
        <a:bodyPr/>
        <a:lstStyle/>
        <a:p>
          <a:r>
            <a:rPr lang="en-US" sz="1200"/>
            <a:t>Alert</a:t>
          </a:r>
        </a:p>
      </dgm:t>
    </dgm:pt>
    <dgm:pt modelId="{5544DED7-41BA-40C1-B91C-912B0BF303A6}" type="parTrans" cxnId="{40AA8E45-5F16-4FED-B4D5-237B9A468412}">
      <dgm:prSet/>
      <dgm:spPr/>
      <dgm:t>
        <a:bodyPr/>
        <a:lstStyle/>
        <a:p>
          <a:endParaRPr lang="en-US" sz="1200"/>
        </a:p>
      </dgm:t>
    </dgm:pt>
    <dgm:pt modelId="{892B21A3-35EA-40A5-8251-F5B3D2A0EC97}" type="sibTrans" cxnId="{40AA8E45-5F16-4FED-B4D5-237B9A468412}">
      <dgm:prSet/>
      <dgm:spPr/>
      <dgm:t>
        <a:bodyPr/>
        <a:lstStyle/>
        <a:p>
          <a:endParaRPr lang="en-US" sz="1200"/>
        </a:p>
      </dgm:t>
    </dgm:pt>
    <dgm:pt modelId="{17A4DB33-9B6B-41A7-8D4E-8F8005D9FEEE}">
      <dgm:prSet phldrT="[Text]" custT="1"/>
      <dgm:spPr/>
      <dgm:t>
        <a:bodyPr/>
        <a:lstStyle/>
        <a:p>
          <a:r>
            <a:rPr lang="en-US" sz="1200"/>
            <a:t>Control</a:t>
          </a:r>
        </a:p>
      </dgm:t>
    </dgm:pt>
    <dgm:pt modelId="{A58B6E27-E5EC-48C3-9336-3547D9903A64}" type="parTrans" cxnId="{B12B2972-A6BE-4BA4-8588-A8B2A7497818}">
      <dgm:prSet/>
      <dgm:spPr/>
      <dgm:t>
        <a:bodyPr/>
        <a:lstStyle/>
        <a:p>
          <a:endParaRPr lang="en-US" sz="1200"/>
        </a:p>
      </dgm:t>
    </dgm:pt>
    <dgm:pt modelId="{A1D47F26-6152-419C-AFC9-F5BD8CDBBB4D}" type="sibTrans" cxnId="{B12B2972-A6BE-4BA4-8588-A8B2A7497818}">
      <dgm:prSet/>
      <dgm:spPr/>
      <dgm:t>
        <a:bodyPr/>
        <a:lstStyle/>
        <a:p>
          <a:endParaRPr lang="en-US" sz="1200"/>
        </a:p>
      </dgm:t>
    </dgm:pt>
    <dgm:pt modelId="{17EFA70E-2C5B-4906-AA92-F3F669BC1014}">
      <dgm:prSet phldrT="[Text]" custT="1"/>
      <dgm:spPr/>
      <dgm:t>
        <a:bodyPr/>
        <a:lstStyle/>
        <a:p>
          <a:r>
            <a:rPr lang="en-US" sz="1200"/>
            <a:t>Prevent</a:t>
          </a:r>
        </a:p>
      </dgm:t>
    </dgm:pt>
    <dgm:pt modelId="{15DB7EC0-80D8-4CE6-BA89-09E569F88118}" type="parTrans" cxnId="{0A7D6517-D90F-49FE-90EC-8EA55F6195AE}">
      <dgm:prSet/>
      <dgm:spPr/>
      <dgm:t>
        <a:bodyPr/>
        <a:lstStyle/>
        <a:p>
          <a:endParaRPr lang="en-US" sz="1200"/>
        </a:p>
      </dgm:t>
    </dgm:pt>
    <dgm:pt modelId="{9B86C442-A4D9-4497-82F9-B9853F9B566F}" type="sibTrans" cxnId="{0A7D6517-D90F-49FE-90EC-8EA55F6195AE}">
      <dgm:prSet/>
      <dgm:spPr/>
      <dgm:t>
        <a:bodyPr/>
        <a:lstStyle/>
        <a:p>
          <a:endParaRPr lang="en-US" sz="1200"/>
        </a:p>
      </dgm:t>
    </dgm:pt>
    <dgm:pt modelId="{5E757C83-1F0A-413D-84F4-0383D2599BFA}">
      <dgm:prSet custT="1"/>
      <dgm:spPr/>
      <dgm:t>
        <a:bodyPr/>
        <a:lstStyle/>
        <a:p>
          <a:r>
            <a:rPr lang="en-US" sz="1200"/>
            <a:t>Sense</a:t>
          </a:r>
        </a:p>
      </dgm:t>
    </dgm:pt>
    <dgm:pt modelId="{15511C7B-22ED-4802-A620-7B9E71A8143D}" type="parTrans" cxnId="{4BC41BB1-99A1-446D-A387-63C0126A8F39}">
      <dgm:prSet/>
      <dgm:spPr/>
      <dgm:t>
        <a:bodyPr/>
        <a:lstStyle/>
        <a:p>
          <a:endParaRPr lang="en-US" sz="1200"/>
        </a:p>
      </dgm:t>
    </dgm:pt>
    <dgm:pt modelId="{DB4BB1AE-DA5D-42B6-92AB-7612E32464D3}" type="sibTrans" cxnId="{4BC41BB1-99A1-446D-A387-63C0126A8F39}">
      <dgm:prSet/>
      <dgm:spPr/>
      <dgm:t>
        <a:bodyPr/>
        <a:lstStyle/>
        <a:p>
          <a:endParaRPr lang="en-US" sz="1200"/>
        </a:p>
      </dgm:t>
    </dgm:pt>
    <dgm:pt modelId="{B419F763-638C-44E0-B705-CACC9CE5FC27}">
      <dgm:prSet custT="1"/>
      <dgm:spPr/>
      <dgm:t>
        <a:bodyPr/>
        <a:lstStyle/>
        <a:p>
          <a:r>
            <a:rPr lang="en-US" sz="1200"/>
            <a:t>Visual</a:t>
          </a:r>
        </a:p>
      </dgm:t>
    </dgm:pt>
    <dgm:pt modelId="{8378C71D-F78F-4CB0-B548-060EF42693AC}" type="parTrans" cxnId="{368111FA-EC1C-4366-A73D-5B1FE6C89202}">
      <dgm:prSet/>
      <dgm:spPr/>
      <dgm:t>
        <a:bodyPr/>
        <a:lstStyle/>
        <a:p>
          <a:endParaRPr lang="en-US" sz="1200"/>
        </a:p>
      </dgm:t>
    </dgm:pt>
    <dgm:pt modelId="{ACDA6843-BB79-48F1-A3D4-780370612C93}" type="sibTrans" cxnId="{368111FA-EC1C-4366-A73D-5B1FE6C89202}">
      <dgm:prSet/>
      <dgm:spPr/>
      <dgm:t>
        <a:bodyPr/>
        <a:lstStyle/>
        <a:p>
          <a:endParaRPr lang="en-US" sz="1200"/>
        </a:p>
      </dgm:t>
    </dgm:pt>
    <dgm:pt modelId="{B9DF2292-2CEB-4DAD-BECC-0B364A616C5C}">
      <dgm:prSet custT="1"/>
      <dgm:spPr/>
      <dgm:t>
        <a:bodyPr/>
        <a:lstStyle/>
        <a:p>
          <a:r>
            <a:rPr lang="en-US" sz="1200"/>
            <a:t>Auditorial</a:t>
          </a:r>
        </a:p>
      </dgm:t>
    </dgm:pt>
    <dgm:pt modelId="{91B1CA2B-0B02-4804-B6D1-E1155C57FA70}" type="parTrans" cxnId="{62BA00D3-98C6-42CD-ABC8-D12215F92963}">
      <dgm:prSet/>
      <dgm:spPr/>
      <dgm:t>
        <a:bodyPr/>
        <a:lstStyle/>
        <a:p>
          <a:endParaRPr lang="en-US" sz="1200"/>
        </a:p>
      </dgm:t>
    </dgm:pt>
    <dgm:pt modelId="{61C61B0B-EA30-4C73-85BA-B665CA7EBD9E}" type="sibTrans" cxnId="{62BA00D3-98C6-42CD-ABC8-D12215F92963}">
      <dgm:prSet/>
      <dgm:spPr/>
      <dgm:t>
        <a:bodyPr/>
        <a:lstStyle/>
        <a:p>
          <a:endParaRPr lang="en-US" sz="1200"/>
        </a:p>
      </dgm:t>
    </dgm:pt>
    <dgm:pt modelId="{F1F42610-A734-4FA5-A2E7-A8271F80F250}">
      <dgm:prSet custT="1"/>
      <dgm:spPr/>
      <dgm:t>
        <a:bodyPr/>
        <a:lstStyle/>
        <a:p>
          <a:r>
            <a:rPr lang="en-US" sz="1200"/>
            <a:t>Phone Notification</a:t>
          </a:r>
        </a:p>
      </dgm:t>
    </dgm:pt>
    <dgm:pt modelId="{90389887-5805-478B-89E1-F8A9AB5F39DF}" type="parTrans" cxnId="{7F9E9415-E2A7-451B-B149-F02AC50A54C2}">
      <dgm:prSet/>
      <dgm:spPr/>
      <dgm:t>
        <a:bodyPr/>
        <a:lstStyle/>
        <a:p>
          <a:endParaRPr lang="en-US" sz="1200"/>
        </a:p>
      </dgm:t>
    </dgm:pt>
    <dgm:pt modelId="{6A691A19-4BD0-4AE8-8FB4-6C37A56C1BEE}" type="sibTrans" cxnId="{7F9E9415-E2A7-451B-B149-F02AC50A54C2}">
      <dgm:prSet/>
      <dgm:spPr/>
      <dgm:t>
        <a:bodyPr/>
        <a:lstStyle/>
        <a:p>
          <a:endParaRPr lang="en-US" sz="1200"/>
        </a:p>
      </dgm:t>
    </dgm:pt>
    <dgm:pt modelId="{DD007C86-5BD3-43CA-85E8-62B31A62F0DC}">
      <dgm:prSet custT="1"/>
      <dgm:spPr/>
      <dgm:t>
        <a:bodyPr/>
        <a:lstStyle/>
        <a:p>
          <a:r>
            <a:rPr lang="en-US" sz="1200"/>
            <a:t>Open</a:t>
          </a:r>
        </a:p>
      </dgm:t>
    </dgm:pt>
    <dgm:pt modelId="{FFF99107-82FE-45B4-92B9-0181C6F40DF1}" type="parTrans" cxnId="{92A3BA33-2385-40F6-9076-791517F4317D}">
      <dgm:prSet/>
      <dgm:spPr/>
      <dgm:t>
        <a:bodyPr/>
        <a:lstStyle/>
        <a:p>
          <a:endParaRPr lang="en-US" sz="1200"/>
        </a:p>
      </dgm:t>
    </dgm:pt>
    <dgm:pt modelId="{E82875C3-905C-4D74-A439-A433069ADA3A}" type="sibTrans" cxnId="{92A3BA33-2385-40F6-9076-791517F4317D}">
      <dgm:prSet/>
      <dgm:spPr/>
      <dgm:t>
        <a:bodyPr/>
        <a:lstStyle/>
        <a:p>
          <a:endParaRPr lang="en-US" sz="1200"/>
        </a:p>
      </dgm:t>
    </dgm:pt>
    <dgm:pt modelId="{16CA9E70-FDCE-478B-8B1F-CC698A078863}">
      <dgm:prSet custT="1"/>
      <dgm:spPr/>
      <dgm:t>
        <a:bodyPr/>
        <a:lstStyle/>
        <a:p>
          <a:r>
            <a:rPr lang="en-US" sz="1200"/>
            <a:t>Deter Physically</a:t>
          </a:r>
        </a:p>
      </dgm:t>
    </dgm:pt>
    <dgm:pt modelId="{C02A5D70-9F5B-4BB1-8227-DF85E6002104}" type="parTrans" cxnId="{A6981F8A-6A88-416E-9A61-74CAB28890F6}">
      <dgm:prSet/>
      <dgm:spPr/>
      <dgm:t>
        <a:bodyPr/>
        <a:lstStyle/>
        <a:p>
          <a:endParaRPr lang="en-US" sz="1200"/>
        </a:p>
      </dgm:t>
    </dgm:pt>
    <dgm:pt modelId="{FF7D8761-A9AE-4F24-A0AC-B28495DE502E}" type="sibTrans" cxnId="{A6981F8A-6A88-416E-9A61-74CAB28890F6}">
      <dgm:prSet/>
      <dgm:spPr/>
      <dgm:t>
        <a:bodyPr/>
        <a:lstStyle/>
        <a:p>
          <a:endParaRPr lang="en-US" sz="1200"/>
        </a:p>
      </dgm:t>
    </dgm:pt>
    <dgm:pt modelId="{A5E34D00-E1BE-4BB7-AF59-68CE0F3E1AC3}">
      <dgm:prSet custT="1"/>
      <dgm:spPr/>
      <dgm:t>
        <a:bodyPr/>
        <a:lstStyle/>
        <a:p>
          <a:r>
            <a:rPr lang="en-US" sz="1200"/>
            <a:t>Lockable</a:t>
          </a:r>
        </a:p>
      </dgm:t>
    </dgm:pt>
    <dgm:pt modelId="{A75D7C96-3BF3-46AF-8037-419B7E5874AB}" type="parTrans" cxnId="{73B5BA46-0980-4E96-BEDE-D1242B79ABF0}">
      <dgm:prSet/>
      <dgm:spPr/>
      <dgm:t>
        <a:bodyPr/>
        <a:lstStyle/>
        <a:p>
          <a:endParaRPr lang="en-US" sz="1200"/>
        </a:p>
      </dgm:t>
    </dgm:pt>
    <dgm:pt modelId="{0A07356A-10A3-46D5-B8E4-1D71F65E59F4}" type="sibTrans" cxnId="{73B5BA46-0980-4E96-BEDE-D1242B79ABF0}">
      <dgm:prSet/>
      <dgm:spPr/>
      <dgm:t>
        <a:bodyPr/>
        <a:lstStyle/>
        <a:p>
          <a:endParaRPr lang="en-US" sz="1200"/>
        </a:p>
      </dgm:t>
    </dgm:pt>
    <dgm:pt modelId="{36034DF6-40B4-43AF-9F7A-58A3EB97B564}">
      <dgm:prSet custT="1"/>
      <dgm:spPr/>
      <dgm:t>
        <a:bodyPr/>
        <a:lstStyle/>
        <a:p>
          <a:r>
            <a:rPr lang="en-US" sz="1200"/>
            <a:t>RFID Sensor</a:t>
          </a:r>
        </a:p>
      </dgm:t>
    </dgm:pt>
    <dgm:pt modelId="{048543A3-A38E-44AC-A0BC-859EF4D7ABC8}" type="parTrans" cxnId="{12C701CE-8A23-4F24-99E9-7B1B73321CC7}">
      <dgm:prSet/>
      <dgm:spPr/>
      <dgm:t>
        <a:bodyPr/>
        <a:lstStyle/>
        <a:p>
          <a:endParaRPr lang="en-US" sz="1200"/>
        </a:p>
      </dgm:t>
    </dgm:pt>
    <dgm:pt modelId="{239C3E47-68CE-438F-993A-78768A0E7D7F}" type="sibTrans" cxnId="{12C701CE-8A23-4F24-99E9-7B1B73321CC7}">
      <dgm:prSet/>
      <dgm:spPr/>
      <dgm:t>
        <a:bodyPr/>
        <a:lstStyle/>
        <a:p>
          <a:endParaRPr lang="en-US" sz="1200"/>
        </a:p>
      </dgm:t>
    </dgm:pt>
    <dgm:pt modelId="{54C909F6-F7DF-4218-B0A1-E7A1D4DC2CF9}">
      <dgm:prSet custT="1"/>
      <dgm:spPr/>
      <dgm:t>
        <a:bodyPr/>
        <a:lstStyle/>
        <a:p>
          <a:r>
            <a:rPr lang="en-US" sz="1200"/>
            <a:t>Weather Sensor</a:t>
          </a:r>
        </a:p>
      </dgm:t>
    </dgm:pt>
    <dgm:pt modelId="{F3EBD696-2F4F-4323-8797-4E478FC6F853}" type="parTrans" cxnId="{97911D48-7452-475C-BFB5-9E39FD065EA7}">
      <dgm:prSet/>
      <dgm:spPr/>
      <dgm:t>
        <a:bodyPr/>
        <a:lstStyle/>
        <a:p>
          <a:endParaRPr lang="en-US" sz="1200"/>
        </a:p>
      </dgm:t>
    </dgm:pt>
    <dgm:pt modelId="{44941BBB-6447-4DEA-BE92-1DB6C208E4CC}" type="sibTrans" cxnId="{97911D48-7452-475C-BFB5-9E39FD065EA7}">
      <dgm:prSet/>
      <dgm:spPr/>
      <dgm:t>
        <a:bodyPr/>
        <a:lstStyle/>
        <a:p>
          <a:endParaRPr lang="en-US" sz="1200"/>
        </a:p>
      </dgm:t>
    </dgm:pt>
    <dgm:pt modelId="{2BDDA05C-39CA-44B1-8000-AF63393DE628}">
      <dgm:prSet custT="1"/>
      <dgm:spPr/>
      <dgm:t>
        <a:bodyPr/>
        <a:lstStyle/>
        <a:p>
          <a:r>
            <a:rPr lang="en-US" sz="1200"/>
            <a:t>Button(s) for manual overide</a:t>
          </a:r>
        </a:p>
      </dgm:t>
    </dgm:pt>
    <dgm:pt modelId="{15B2117C-A085-4141-847E-56FA5E684670}" type="parTrans" cxnId="{AEB29DBE-1B56-4A16-B4E6-4709ABB362FC}">
      <dgm:prSet/>
      <dgm:spPr/>
      <dgm:t>
        <a:bodyPr/>
        <a:lstStyle/>
        <a:p>
          <a:endParaRPr lang="en-US" sz="1200"/>
        </a:p>
      </dgm:t>
    </dgm:pt>
    <dgm:pt modelId="{1E3CB136-934F-4907-9542-CE727BE6DE37}" type="sibTrans" cxnId="{AEB29DBE-1B56-4A16-B4E6-4709ABB362FC}">
      <dgm:prSet/>
      <dgm:spPr/>
      <dgm:t>
        <a:bodyPr/>
        <a:lstStyle/>
        <a:p>
          <a:endParaRPr lang="en-US" sz="1200"/>
        </a:p>
      </dgm:t>
    </dgm:pt>
    <dgm:pt modelId="{49DBEFB5-6245-4771-9F85-C188E9EC52F4}">
      <dgm:prSet custT="1"/>
      <dgm:spPr/>
      <dgm:t>
        <a:bodyPr/>
        <a:lstStyle/>
        <a:p>
          <a:r>
            <a:rPr lang="en-US" sz="1200"/>
            <a:t>Cellphone App override</a:t>
          </a:r>
        </a:p>
      </dgm:t>
    </dgm:pt>
    <dgm:pt modelId="{308E0FF9-9BDB-4CD3-AEDE-40EAF8AF9A84}" type="parTrans" cxnId="{1D91F157-099A-4EE3-A35B-21AFC0C13C70}">
      <dgm:prSet/>
      <dgm:spPr/>
      <dgm:t>
        <a:bodyPr/>
        <a:lstStyle/>
        <a:p>
          <a:endParaRPr lang="en-US" sz="1200"/>
        </a:p>
      </dgm:t>
    </dgm:pt>
    <dgm:pt modelId="{A22E7499-9CF9-4FF9-9671-CCE9A9AE58F8}" type="sibTrans" cxnId="{1D91F157-099A-4EE3-A35B-21AFC0C13C70}">
      <dgm:prSet/>
      <dgm:spPr/>
      <dgm:t>
        <a:bodyPr/>
        <a:lstStyle/>
        <a:p>
          <a:endParaRPr lang="en-US" sz="1200"/>
        </a:p>
      </dgm:t>
    </dgm:pt>
    <dgm:pt modelId="{28C490D6-DDD4-4D0B-B32E-8D3E167A6F76}">
      <dgm:prSet custT="1"/>
      <dgm:spPr/>
      <dgm:t>
        <a:bodyPr/>
        <a:lstStyle/>
        <a:p>
          <a:r>
            <a:rPr lang="en-US" sz="1200"/>
            <a:t>Inside sensor</a:t>
          </a:r>
        </a:p>
      </dgm:t>
    </dgm:pt>
    <dgm:pt modelId="{47A3AB58-D348-4C1A-8C16-85045F5F2107}" type="parTrans" cxnId="{A61E7661-59A6-418A-A15B-8B2BDAE0F7B4}">
      <dgm:prSet/>
      <dgm:spPr/>
      <dgm:t>
        <a:bodyPr/>
        <a:lstStyle/>
        <a:p>
          <a:endParaRPr lang="en-US" sz="1200"/>
        </a:p>
      </dgm:t>
    </dgm:pt>
    <dgm:pt modelId="{3C0D06AE-203A-4A1C-8C59-0BE0A30C23E3}" type="sibTrans" cxnId="{A61E7661-59A6-418A-A15B-8B2BDAE0F7B4}">
      <dgm:prSet/>
      <dgm:spPr/>
      <dgm:t>
        <a:bodyPr/>
        <a:lstStyle/>
        <a:p>
          <a:endParaRPr lang="en-US" sz="1200"/>
        </a:p>
      </dgm:t>
    </dgm:pt>
    <dgm:pt modelId="{4B171087-5F3C-4EA9-A83F-172F2068796F}">
      <dgm:prSet custT="1"/>
      <dgm:spPr/>
      <dgm:t>
        <a:bodyPr/>
        <a:lstStyle/>
        <a:p>
          <a:r>
            <a:rPr lang="en-US" sz="1200"/>
            <a:t>Data Collection </a:t>
          </a:r>
        </a:p>
      </dgm:t>
    </dgm:pt>
    <dgm:pt modelId="{454EBD82-8AF6-4F5E-BB35-CC86E1024B8B}" type="parTrans" cxnId="{CD7760DC-F22E-4344-B562-E565BC7784E9}">
      <dgm:prSet/>
      <dgm:spPr/>
      <dgm:t>
        <a:bodyPr/>
        <a:lstStyle/>
        <a:p>
          <a:endParaRPr lang="en-US" sz="1200"/>
        </a:p>
      </dgm:t>
    </dgm:pt>
    <dgm:pt modelId="{CB62DAEF-AC89-4540-97ED-D2D0C660CE9F}" type="sibTrans" cxnId="{CD7760DC-F22E-4344-B562-E565BC7784E9}">
      <dgm:prSet/>
      <dgm:spPr/>
      <dgm:t>
        <a:bodyPr/>
        <a:lstStyle/>
        <a:p>
          <a:endParaRPr lang="en-US" sz="1200"/>
        </a:p>
      </dgm:t>
    </dgm:pt>
    <dgm:pt modelId="{F6F97268-9E8F-D541-A038-B07E05C4D380}">
      <dgm:prSet custT="1"/>
      <dgm:spPr/>
      <dgm:t>
        <a:bodyPr/>
        <a:lstStyle/>
        <a:p>
          <a:r>
            <a:rPr lang="en-US" sz="1200"/>
            <a:t>Check range preference</a:t>
          </a:r>
        </a:p>
      </dgm:t>
    </dgm:pt>
    <dgm:pt modelId="{6F9294F9-9C21-0F4E-9CC0-B1E073ED6229}" type="parTrans" cxnId="{B45A3708-584C-3940-AAA0-C729D352934C}">
      <dgm:prSet/>
      <dgm:spPr/>
      <dgm:t>
        <a:bodyPr/>
        <a:lstStyle/>
        <a:p>
          <a:endParaRPr lang="en-US" sz="1200"/>
        </a:p>
      </dgm:t>
    </dgm:pt>
    <dgm:pt modelId="{15B24CF4-84F8-F44D-BABF-F65FA70B3536}" type="sibTrans" cxnId="{B45A3708-584C-3940-AAA0-C729D352934C}">
      <dgm:prSet/>
      <dgm:spPr/>
      <dgm:t>
        <a:bodyPr/>
        <a:lstStyle/>
        <a:p>
          <a:endParaRPr lang="en-US" sz="1200"/>
        </a:p>
      </dgm:t>
    </dgm:pt>
    <dgm:pt modelId="{B7790377-F04C-594D-AEE4-0C455A5B62E8}">
      <dgm:prSet custT="1"/>
      <dgm:spPr/>
      <dgm:t>
        <a:bodyPr/>
        <a:lstStyle/>
        <a:p>
          <a:r>
            <a:rPr lang="en-US" sz="1200"/>
            <a:t>Outside sensor</a:t>
          </a:r>
        </a:p>
      </dgm:t>
    </dgm:pt>
    <dgm:pt modelId="{C945B0D9-0EE5-5C4B-9001-D8DF7FE1A989}" type="parTrans" cxnId="{5E37ECD9-62A8-1849-9FB1-C9A5EFC41E24}">
      <dgm:prSet/>
      <dgm:spPr/>
      <dgm:t>
        <a:bodyPr/>
        <a:lstStyle/>
        <a:p>
          <a:endParaRPr lang="en-US" sz="1200"/>
        </a:p>
      </dgm:t>
    </dgm:pt>
    <dgm:pt modelId="{F0A8060A-33BC-EA46-8E85-693B1E0E30AB}" type="sibTrans" cxnId="{5E37ECD9-62A8-1849-9FB1-C9A5EFC41E24}">
      <dgm:prSet/>
      <dgm:spPr/>
      <dgm:t>
        <a:bodyPr/>
        <a:lstStyle/>
        <a:p>
          <a:endParaRPr lang="en-US" sz="1200"/>
        </a:p>
      </dgm:t>
    </dgm:pt>
    <dgm:pt modelId="{08AEBE87-B466-B141-AAB4-383E775E72CB}">
      <dgm:prSet custT="1"/>
      <dgm:spPr/>
      <dgm:t>
        <a:bodyPr/>
        <a:lstStyle/>
        <a:p>
          <a:r>
            <a:rPr lang="en-US" sz="1200"/>
            <a:t>Check range</a:t>
          </a:r>
        </a:p>
        <a:p>
          <a:r>
            <a:rPr lang="en-US" sz="1200"/>
            <a:t>preference</a:t>
          </a:r>
        </a:p>
      </dgm:t>
    </dgm:pt>
    <dgm:pt modelId="{6A2E694E-0381-2D41-9A97-15DEE7C74D24}" type="parTrans" cxnId="{49B42962-4114-1C48-9882-F256B7E568B5}">
      <dgm:prSet/>
      <dgm:spPr/>
      <dgm:t>
        <a:bodyPr/>
        <a:lstStyle/>
        <a:p>
          <a:endParaRPr lang="en-US" sz="1200"/>
        </a:p>
      </dgm:t>
    </dgm:pt>
    <dgm:pt modelId="{0CE934B6-5807-A540-B643-C23EAC6CACC4}" type="sibTrans" cxnId="{49B42962-4114-1C48-9882-F256B7E568B5}">
      <dgm:prSet/>
      <dgm:spPr/>
      <dgm:t>
        <a:bodyPr/>
        <a:lstStyle/>
        <a:p>
          <a:endParaRPr lang="en-US" sz="1200"/>
        </a:p>
      </dgm:t>
    </dgm:pt>
    <dgm:pt modelId="{FF019F07-04CC-AC48-8F9A-FA2B17F0310D}">
      <dgm:prSet custT="1"/>
      <dgm:spPr/>
      <dgm:t>
        <a:bodyPr/>
        <a:lstStyle/>
        <a:p>
          <a:r>
            <a:rPr lang="en-US" sz="1200"/>
            <a:t>Determine</a:t>
          </a:r>
          <a:r>
            <a:rPr lang="en-US" sz="1200" baseline="0"/>
            <a:t> if aloowed to open</a:t>
          </a:r>
          <a:endParaRPr lang="en-US" sz="1200"/>
        </a:p>
      </dgm:t>
    </dgm:pt>
    <dgm:pt modelId="{ACAD176B-20B8-8D4C-B9A6-1EC2F8F0EB5F}" type="parTrans" cxnId="{1F44877C-A86E-074F-B485-ED2315306D3E}">
      <dgm:prSet/>
      <dgm:spPr/>
      <dgm:t>
        <a:bodyPr/>
        <a:lstStyle/>
        <a:p>
          <a:endParaRPr lang="en-US" sz="1200"/>
        </a:p>
      </dgm:t>
    </dgm:pt>
    <dgm:pt modelId="{18A4E071-5B1D-8E47-9838-257A47329B7B}" type="sibTrans" cxnId="{1F44877C-A86E-074F-B485-ED2315306D3E}">
      <dgm:prSet/>
      <dgm:spPr/>
      <dgm:t>
        <a:bodyPr/>
        <a:lstStyle/>
        <a:p>
          <a:endParaRPr lang="en-US" sz="1200"/>
        </a:p>
      </dgm:t>
    </dgm:pt>
    <dgm:pt modelId="{A37BAD7E-44B6-7B43-88F8-F29BDDD3D8B7}">
      <dgm:prSet custT="1"/>
      <dgm:spPr/>
      <dgm:t>
        <a:bodyPr/>
        <a:lstStyle/>
        <a:p>
          <a:r>
            <a:rPr lang="en-US" sz="1200"/>
            <a:t>Send open command</a:t>
          </a:r>
        </a:p>
      </dgm:t>
    </dgm:pt>
    <dgm:pt modelId="{256F0FEE-E25D-6746-B0A1-D6F0A3D5861B}" type="parTrans" cxnId="{58F8BF2A-402B-494B-98DA-A754008F84BA}">
      <dgm:prSet/>
      <dgm:spPr/>
      <dgm:t>
        <a:bodyPr/>
        <a:lstStyle/>
        <a:p>
          <a:endParaRPr lang="en-US" sz="1200"/>
        </a:p>
      </dgm:t>
    </dgm:pt>
    <dgm:pt modelId="{2FE949C5-6E61-B14B-A593-E714DDE9EA82}" type="sibTrans" cxnId="{58F8BF2A-402B-494B-98DA-A754008F84BA}">
      <dgm:prSet/>
      <dgm:spPr/>
      <dgm:t>
        <a:bodyPr/>
        <a:lstStyle/>
        <a:p>
          <a:endParaRPr lang="en-US" sz="1200"/>
        </a:p>
      </dgm:t>
    </dgm:pt>
    <dgm:pt modelId="{DD644546-DA60-B942-956F-896F268BEF38}">
      <dgm:prSet custT="1"/>
      <dgm:spPr/>
      <dgm:t>
        <a:bodyPr/>
        <a:lstStyle/>
        <a:p>
          <a:r>
            <a:rPr lang="en-US" sz="1200"/>
            <a:t>Determine</a:t>
          </a:r>
          <a:r>
            <a:rPr lang="en-US" sz="1200" baseline="0"/>
            <a:t> if allowed to open</a:t>
          </a:r>
          <a:endParaRPr lang="en-US" sz="1200"/>
        </a:p>
      </dgm:t>
    </dgm:pt>
    <dgm:pt modelId="{C988276E-1C21-1147-AFA4-89CFA77A4271}" type="parTrans" cxnId="{6B19818B-955B-B24F-B25C-7E72740DF138}">
      <dgm:prSet/>
      <dgm:spPr/>
      <dgm:t>
        <a:bodyPr/>
        <a:lstStyle/>
        <a:p>
          <a:endParaRPr lang="en-US" sz="1200"/>
        </a:p>
      </dgm:t>
    </dgm:pt>
    <dgm:pt modelId="{A9BE4871-8424-5249-A64A-33F1B1BE8E1D}" type="sibTrans" cxnId="{6B19818B-955B-B24F-B25C-7E72740DF138}">
      <dgm:prSet/>
      <dgm:spPr/>
      <dgm:t>
        <a:bodyPr/>
        <a:lstStyle/>
        <a:p>
          <a:endParaRPr lang="en-US" sz="1200"/>
        </a:p>
      </dgm:t>
    </dgm:pt>
    <dgm:pt modelId="{237F722F-700A-3142-8E2F-27594BBBA0A3}">
      <dgm:prSet custT="1"/>
      <dgm:spPr/>
      <dgm:t>
        <a:bodyPr/>
        <a:lstStyle/>
        <a:p>
          <a:r>
            <a:rPr lang="en-US" sz="1200"/>
            <a:t>If raining, ignore interior RFID sensor</a:t>
          </a:r>
        </a:p>
      </dgm:t>
    </dgm:pt>
    <dgm:pt modelId="{220E9816-A8E1-5F4B-91F5-F84D3832385E}" type="parTrans" cxnId="{95A320A4-05C9-6248-9545-0862F0AA5DFE}">
      <dgm:prSet/>
      <dgm:spPr/>
      <dgm:t>
        <a:bodyPr/>
        <a:lstStyle/>
        <a:p>
          <a:endParaRPr lang="en-US" sz="1200"/>
        </a:p>
      </dgm:t>
    </dgm:pt>
    <dgm:pt modelId="{67027683-0BE7-8043-A627-01D8AA0AB36B}" type="sibTrans" cxnId="{95A320A4-05C9-6248-9545-0862F0AA5DFE}">
      <dgm:prSet/>
      <dgm:spPr/>
      <dgm:t>
        <a:bodyPr/>
        <a:lstStyle/>
        <a:p>
          <a:endParaRPr lang="en-US" sz="1200"/>
        </a:p>
      </dgm:t>
    </dgm:pt>
    <dgm:pt modelId="{27D9D667-A441-0A48-A0F3-2AA2F30284C2}">
      <dgm:prSet custT="1"/>
      <dgm:spPr/>
      <dgm:t>
        <a:bodyPr/>
        <a:lstStyle/>
        <a:p>
          <a:r>
            <a:rPr lang="en-US" sz="1200"/>
            <a:t>Check for change in weather conditions/user overide</a:t>
          </a:r>
        </a:p>
      </dgm:t>
    </dgm:pt>
    <dgm:pt modelId="{92C1517F-5D36-054F-BF32-5FDC34880B69}" type="parTrans" cxnId="{C63CAE0B-DB70-AD40-98D3-8B3922ECDD93}">
      <dgm:prSet/>
      <dgm:spPr/>
      <dgm:t>
        <a:bodyPr/>
        <a:lstStyle/>
        <a:p>
          <a:endParaRPr lang="en-US" sz="1200"/>
        </a:p>
      </dgm:t>
    </dgm:pt>
    <dgm:pt modelId="{3B8C8602-F293-7B4D-B8CA-C39B2C0B5504}" type="sibTrans" cxnId="{C63CAE0B-DB70-AD40-98D3-8B3922ECDD93}">
      <dgm:prSet/>
      <dgm:spPr/>
      <dgm:t>
        <a:bodyPr/>
        <a:lstStyle/>
        <a:p>
          <a:endParaRPr lang="en-US" sz="1200"/>
        </a:p>
      </dgm:t>
    </dgm:pt>
    <dgm:pt modelId="{7B05E27A-2BE8-034A-B85A-23FEBA2A2C98}">
      <dgm:prSet custT="1"/>
      <dgm:spPr/>
      <dgm:t>
        <a:bodyPr/>
        <a:lstStyle/>
        <a:p>
          <a:r>
            <a:rPr lang="en-US" sz="1200"/>
            <a:t>Scann RFID</a:t>
          </a:r>
        </a:p>
      </dgm:t>
    </dgm:pt>
    <dgm:pt modelId="{732F59D8-A532-E848-83D0-77D054EDB0A3}" type="parTrans" cxnId="{03C63216-1C38-484F-9AFD-393658CD173D}">
      <dgm:prSet/>
      <dgm:spPr/>
      <dgm:t>
        <a:bodyPr/>
        <a:lstStyle/>
        <a:p>
          <a:endParaRPr lang="en-US" sz="1200"/>
        </a:p>
      </dgm:t>
    </dgm:pt>
    <dgm:pt modelId="{E3335B58-ED33-634C-9A12-5B421585D2BB}" type="sibTrans" cxnId="{03C63216-1C38-484F-9AFD-393658CD173D}">
      <dgm:prSet/>
      <dgm:spPr/>
      <dgm:t>
        <a:bodyPr/>
        <a:lstStyle/>
        <a:p>
          <a:endParaRPr lang="en-US" sz="1200"/>
        </a:p>
      </dgm:t>
    </dgm:pt>
    <dgm:pt modelId="{6579E512-1798-2443-A148-FCE756148CD7}">
      <dgm:prSet custT="1"/>
      <dgm:spPr/>
      <dgm:t>
        <a:bodyPr/>
        <a:lstStyle/>
        <a:p>
          <a:r>
            <a:rPr lang="en-US" sz="1200"/>
            <a:t>Check if allowed to open</a:t>
          </a:r>
        </a:p>
      </dgm:t>
    </dgm:pt>
    <dgm:pt modelId="{AEF4777A-9F48-8144-B203-B43A6B6671C9}" type="parTrans" cxnId="{80419CD0-03F7-A845-8A54-77AF794F0B0B}">
      <dgm:prSet/>
      <dgm:spPr/>
      <dgm:t>
        <a:bodyPr/>
        <a:lstStyle/>
        <a:p>
          <a:endParaRPr lang="en-US" sz="1200"/>
        </a:p>
      </dgm:t>
    </dgm:pt>
    <dgm:pt modelId="{6F0DAF37-2AEB-2A43-AB1A-11426D8DF726}" type="sibTrans" cxnId="{80419CD0-03F7-A845-8A54-77AF794F0B0B}">
      <dgm:prSet/>
      <dgm:spPr/>
      <dgm:t>
        <a:bodyPr/>
        <a:lstStyle/>
        <a:p>
          <a:endParaRPr lang="en-US" sz="1200"/>
        </a:p>
      </dgm:t>
    </dgm:pt>
    <dgm:pt modelId="{7851BCB4-58B5-F946-9A39-A5ABE1462D4D}">
      <dgm:prSet custT="1"/>
      <dgm:spPr/>
      <dgm:t>
        <a:bodyPr/>
        <a:lstStyle/>
        <a:p>
          <a:r>
            <a:rPr lang="en-US" sz="1200"/>
            <a:t>Open door</a:t>
          </a:r>
        </a:p>
      </dgm:t>
    </dgm:pt>
    <dgm:pt modelId="{21D845D9-F4BE-E14C-936D-DFE1B26BFC94}" type="parTrans" cxnId="{01D682E3-C8F3-3F46-8F92-B381430B1EA7}">
      <dgm:prSet/>
      <dgm:spPr/>
      <dgm:t>
        <a:bodyPr/>
        <a:lstStyle/>
        <a:p>
          <a:endParaRPr lang="en-US" sz="1200"/>
        </a:p>
      </dgm:t>
    </dgm:pt>
    <dgm:pt modelId="{135764DC-9857-1D42-804F-A5358A03D825}" type="sibTrans" cxnId="{01D682E3-C8F3-3F46-8F92-B381430B1EA7}">
      <dgm:prSet/>
      <dgm:spPr/>
      <dgm:t>
        <a:bodyPr/>
        <a:lstStyle/>
        <a:p>
          <a:endParaRPr lang="en-US" sz="1200"/>
        </a:p>
      </dgm:t>
    </dgm:pt>
    <dgm:pt modelId="{DD551608-329A-7841-BF00-A7C13397C0BF}">
      <dgm:prSet custT="1"/>
      <dgm:spPr/>
      <dgm:t>
        <a:bodyPr/>
        <a:lstStyle/>
        <a:p>
          <a:r>
            <a:rPr lang="en-US" sz="1200"/>
            <a:t>Wait  interval</a:t>
          </a:r>
        </a:p>
      </dgm:t>
    </dgm:pt>
    <dgm:pt modelId="{59BD6090-68E7-0A4A-91F0-D6927366EF8A}" type="parTrans" cxnId="{A76FFCE2-12CE-A842-A4E2-B890DB2D6BC6}">
      <dgm:prSet/>
      <dgm:spPr/>
      <dgm:t>
        <a:bodyPr/>
        <a:lstStyle/>
        <a:p>
          <a:endParaRPr lang="en-US" sz="1200"/>
        </a:p>
      </dgm:t>
    </dgm:pt>
    <dgm:pt modelId="{2C8EF67D-E0EC-CE44-AD35-23FF665EB280}" type="sibTrans" cxnId="{A76FFCE2-12CE-A842-A4E2-B890DB2D6BC6}">
      <dgm:prSet/>
      <dgm:spPr/>
      <dgm:t>
        <a:bodyPr/>
        <a:lstStyle/>
        <a:p>
          <a:endParaRPr lang="en-US" sz="1200"/>
        </a:p>
      </dgm:t>
    </dgm:pt>
    <dgm:pt modelId="{6778CFF4-C2C7-FB48-B020-CBBC977A8E17}">
      <dgm:prSet custT="1"/>
      <dgm:spPr/>
      <dgm:t>
        <a:bodyPr/>
        <a:lstStyle/>
        <a:p>
          <a:r>
            <a:rPr lang="en-US" sz="1200"/>
            <a:t>Check for obstruction</a:t>
          </a:r>
        </a:p>
      </dgm:t>
    </dgm:pt>
    <dgm:pt modelId="{516E01DE-B8B7-BE4A-9685-CE5CEF7E689B}" type="parTrans" cxnId="{79CEA075-9C91-CB4C-BA8C-325D02378897}">
      <dgm:prSet/>
      <dgm:spPr/>
      <dgm:t>
        <a:bodyPr/>
        <a:lstStyle/>
        <a:p>
          <a:endParaRPr lang="en-US" sz="1200"/>
        </a:p>
      </dgm:t>
    </dgm:pt>
    <dgm:pt modelId="{B346B5B3-8A33-D54B-A91E-5C676A28AF89}" type="sibTrans" cxnId="{79CEA075-9C91-CB4C-BA8C-325D02378897}">
      <dgm:prSet/>
      <dgm:spPr/>
      <dgm:t>
        <a:bodyPr/>
        <a:lstStyle/>
        <a:p>
          <a:endParaRPr lang="en-US" sz="1200"/>
        </a:p>
      </dgm:t>
    </dgm:pt>
    <dgm:pt modelId="{663927DB-46BB-FD48-AD99-E344D75A33A8}">
      <dgm:prSet custT="1"/>
      <dgm:spPr/>
      <dgm:t>
        <a:bodyPr/>
        <a:lstStyle/>
        <a:p>
          <a:r>
            <a:rPr lang="en-US" sz="1200"/>
            <a:t>Battery life indicator</a:t>
          </a:r>
        </a:p>
      </dgm:t>
    </dgm:pt>
    <dgm:pt modelId="{2B3D91C1-7849-5643-9995-1895E8E08B36}" type="parTrans" cxnId="{53D14F86-B072-B74E-9BDE-A15F9D8A10DE}">
      <dgm:prSet/>
      <dgm:spPr/>
      <dgm:t>
        <a:bodyPr/>
        <a:lstStyle/>
        <a:p>
          <a:endParaRPr lang="en-US" sz="1200"/>
        </a:p>
      </dgm:t>
    </dgm:pt>
    <dgm:pt modelId="{4EF908A9-BA03-B943-B942-76FE70413415}" type="sibTrans" cxnId="{53D14F86-B072-B74E-9BDE-A15F9D8A10DE}">
      <dgm:prSet/>
      <dgm:spPr/>
      <dgm:t>
        <a:bodyPr/>
        <a:lstStyle/>
        <a:p>
          <a:endParaRPr lang="en-US" sz="1200"/>
        </a:p>
      </dgm:t>
    </dgm:pt>
    <dgm:pt modelId="{A4D60200-C278-2248-914C-842138AC16AF}">
      <dgm:prSet custT="1"/>
      <dgm:spPr/>
      <dgm:t>
        <a:bodyPr/>
        <a:lstStyle/>
        <a:p>
          <a:r>
            <a:rPr lang="en-US" sz="1200"/>
            <a:t>Send open command</a:t>
          </a:r>
        </a:p>
      </dgm:t>
    </dgm:pt>
    <dgm:pt modelId="{06C02446-E673-E247-A1A4-92A568A8A8D0}" type="parTrans" cxnId="{448C7551-1AB1-F747-A900-09FCD50BCAE1}">
      <dgm:prSet/>
      <dgm:spPr/>
      <dgm:t>
        <a:bodyPr/>
        <a:lstStyle/>
        <a:p>
          <a:endParaRPr lang="en-US" sz="1200"/>
        </a:p>
      </dgm:t>
    </dgm:pt>
    <dgm:pt modelId="{F58E9438-D544-FA47-A1C2-6622D66419FD}" type="sibTrans" cxnId="{448C7551-1AB1-F747-A900-09FCD50BCAE1}">
      <dgm:prSet/>
      <dgm:spPr/>
      <dgm:t>
        <a:bodyPr/>
        <a:lstStyle/>
        <a:p>
          <a:endParaRPr lang="en-US" sz="1200"/>
        </a:p>
      </dgm:t>
    </dgm:pt>
    <dgm:pt modelId="{D841B5F9-B35C-EF4C-A54C-B4BB5716B38C}">
      <dgm:prSet custT="1"/>
      <dgm:spPr/>
      <dgm:t>
        <a:bodyPr/>
        <a:lstStyle/>
        <a:p>
          <a:r>
            <a:rPr lang="en-US" sz="1200"/>
            <a:t>Close door</a:t>
          </a:r>
        </a:p>
      </dgm:t>
    </dgm:pt>
    <dgm:pt modelId="{05D9F1D3-00C7-8045-BFFD-843E601E4723}" type="parTrans" cxnId="{BCD809DB-EB70-1044-8AEF-1125A56A1F98}">
      <dgm:prSet/>
      <dgm:spPr/>
      <dgm:t>
        <a:bodyPr/>
        <a:lstStyle/>
        <a:p>
          <a:endParaRPr lang="en-US" sz="1200"/>
        </a:p>
      </dgm:t>
    </dgm:pt>
    <dgm:pt modelId="{41F05314-F68B-1546-9805-6390784AB3F6}" type="sibTrans" cxnId="{BCD809DB-EB70-1044-8AEF-1125A56A1F98}">
      <dgm:prSet/>
      <dgm:spPr/>
      <dgm:t>
        <a:bodyPr/>
        <a:lstStyle/>
        <a:p>
          <a:endParaRPr lang="en-US" sz="1200"/>
        </a:p>
      </dgm:t>
    </dgm:pt>
    <dgm:pt modelId="{81ACCAA3-3606-4748-8137-54B0F87C7721}">
      <dgm:prSet custT="1"/>
      <dgm:spPr/>
      <dgm:t>
        <a:bodyPr/>
        <a:lstStyle/>
        <a:p>
          <a:r>
            <a:rPr lang="en-US" sz="1200"/>
            <a:t>Weather or user lockout</a:t>
          </a:r>
        </a:p>
      </dgm:t>
    </dgm:pt>
    <dgm:pt modelId="{28933608-B434-764A-970F-BD5A3BA31D24}" type="parTrans" cxnId="{4096499C-D852-7F40-95B1-366B1311174D}">
      <dgm:prSet/>
      <dgm:spPr/>
      <dgm:t>
        <a:bodyPr/>
        <a:lstStyle/>
        <a:p>
          <a:endParaRPr lang="en-US" sz="1200"/>
        </a:p>
      </dgm:t>
    </dgm:pt>
    <dgm:pt modelId="{E0FEF532-5325-1543-B95B-C6381A3AFF46}" type="sibTrans" cxnId="{4096499C-D852-7F40-95B1-366B1311174D}">
      <dgm:prSet/>
      <dgm:spPr/>
      <dgm:t>
        <a:bodyPr/>
        <a:lstStyle/>
        <a:p>
          <a:endParaRPr lang="en-US" sz="1200"/>
        </a:p>
      </dgm:t>
    </dgm:pt>
    <dgm:pt modelId="{0E44B85A-6DD2-9A4D-B49D-95792B5273F6}">
      <dgm:prSet custT="1"/>
      <dgm:spPr/>
      <dgm:t>
        <a:bodyPr/>
        <a:lstStyle/>
        <a:p>
          <a:r>
            <a:rPr lang="en-US" sz="1200"/>
            <a:t>Obstruction alert</a:t>
          </a:r>
        </a:p>
      </dgm:t>
    </dgm:pt>
    <dgm:pt modelId="{E23395F1-D170-B14C-82B1-1270C26CD3EE}" type="parTrans" cxnId="{887B5656-F278-C246-BB34-D5DB2348BB41}">
      <dgm:prSet/>
      <dgm:spPr/>
      <dgm:t>
        <a:bodyPr/>
        <a:lstStyle/>
        <a:p>
          <a:endParaRPr lang="en-US" sz="1200"/>
        </a:p>
      </dgm:t>
    </dgm:pt>
    <dgm:pt modelId="{F4BD597B-A8B8-4746-B79F-0C2D64CC2326}" type="sibTrans" cxnId="{887B5656-F278-C246-BB34-D5DB2348BB41}">
      <dgm:prSet/>
      <dgm:spPr/>
      <dgm:t>
        <a:bodyPr/>
        <a:lstStyle/>
        <a:p>
          <a:endParaRPr lang="en-US" sz="1200"/>
        </a:p>
      </dgm:t>
    </dgm:pt>
    <dgm:pt modelId="{2D0B5A11-FFFF-FE4D-9FA7-3F5ECBDB35D9}">
      <dgm:prSet custT="1"/>
      <dgm:spPr/>
      <dgm:t>
        <a:bodyPr/>
        <a:lstStyle/>
        <a:p>
          <a:r>
            <a:rPr lang="en-US" sz="1200"/>
            <a:t>obstruction alert</a:t>
          </a:r>
        </a:p>
      </dgm:t>
    </dgm:pt>
    <dgm:pt modelId="{68417EBD-8591-A742-B1DF-4600C10F50B3}" type="parTrans" cxnId="{61CF30C5-4381-DC41-83AC-CD4F572013CE}">
      <dgm:prSet/>
      <dgm:spPr/>
      <dgm:t>
        <a:bodyPr/>
        <a:lstStyle/>
        <a:p>
          <a:endParaRPr lang="en-US" sz="1200"/>
        </a:p>
      </dgm:t>
    </dgm:pt>
    <dgm:pt modelId="{04095E50-5C60-D141-9A7D-29FCC56CB695}" type="sibTrans" cxnId="{61CF30C5-4381-DC41-83AC-CD4F572013CE}">
      <dgm:prSet/>
      <dgm:spPr/>
      <dgm:t>
        <a:bodyPr/>
        <a:lstStyle/>
        <a:p>
          <a:endParaRPr lang="en-US" sz="1200"/>
        </a:p>
      </dgm:t>
    </dgm:pt>
    <dgm:pt modelId="{83174C0B-ACCC-0A4D-8C84-4BE3F6804592}">
      <dgm:prSet custT="1"/>
      <dgm:spPr/>
      <dgm:t>
        <a:bodyPr/>
        <a:lstStyle/>
        <a:p>
          <a:r>
            <a:rPr lang="en-US" sz="1200"/>
            <a:t>Battery life indicator</a:t>
          </a:r>
        </a:p>
      </dgm:t>
    </dgm:pt>
    <dgm:pt modelId="{9813DCE9-2ABF-4242-8142-6EC360CC36A9}" type="parTrans" cxnId="{D41DA6D0-F360-FC4A-905B-B837EDB93F56}">
      <dgm:prSet/>
      <dgm:spPr/>
      <dgm:t>
        <a:bodyPr/>
        <a:lstStyle/>
        <a:p>
          <a:endParaRPr lang="en-US" sz="1200"/>
        </a:p>
      </dgm:t>
    </dgm:pt>
    <dgm:pt modelId="{A39E9247-252F-CC41-A23A-578D7C0370BB}" type="sibTrans" cxnId="{D41DA6D0-F360-FC4A-905B-B837EDB93F56}">
      <dgm:prSet/>
      <dgm:spPr/>
      <dgm:t>
        <a:bodyPr/>
        <a:lstStyle/>
        <a:p>
          <a:endParaRPr lang="en-US" sz="1200"/>
        </a:p>
      </dgm:t>
    </dgm:pt>
    <dgm:pt modelId="{518C8CE4-D4E2-1E47-9250-86003A6FAB14}">
      <dgm:prSet custT="1"/>
      <dgm:spPr/>
      <dgm:t>
        <a:bodyPr/>
        <a:lstStyle/>
        <a:p>
          <a:r>
            <a:rPr lang="en-US" sz="1200"/>
            <a:t>Weather lockout indicator</a:t>
          </a:r>
        </a:p>
      </dgm:t>
    </dgm:pt>
    <dgm:pt modelId="{08401398-DC0E-8C43-B329-FD76E7A35BFA}" type="parTrans" cxnId="{57EEB61F-BCF5-114A-8CB5-CF91000C36A1}">
      <dgm:prSet/>
      <dgm:spPr/>
      <dgm:t>
        <a:bodyPr/>
        <a:lstStyle/>
        <a:p>
          <a:endParaRPr lang="en-US" sz="1200"/>
        </a:p>
      </dgm:t>
    </dgm:pt>
    <dgm:pt modelId="{A4093F53-DC9C-B349-A18C-1EDACEC296E0}" type="sibTrans" cxnId="{57EEB61F-BCF5-114A-8CB5-CF91000C36A1}">
      <dgm:prSet/>
      <dgm:spPr/>
      <dgm:t>
        <a:bodyPr/>
        <a:lstStyle/>
        <a:p>
          <a:endParaRPr lang="en-US" sz="1200"/>
        </a:p>
      </dgm:t>
    </dgm:pt>
    <dgm:pt modelId="{AD11EEE9-C3C5-FA48-A4AA-EE2F24051D06}">
      <dgm:prSet custT="1"/>
      <dgm:spPr/>
      <dgm:t>
        <a:bodyPr/>
        <a:lstStyle/>
        <a:p>
          <a:r>
            <a:rPr lang="en-US" sz="1200"/>
            <a:t>Manual door override alert</a:t>
          </a:r>
        </a:p>
      </dgm:t>
    </dgm:pt>
    <dgm:pt modelId="{29727174-8D42-B548-86C4-F36B49B0543F}" type="parTrans" cxnId="{D8081570-7811-F449-862C-17F8B2023416}">
      <dgm:prSet/>
      <dgm:spPr/>
      <dgm:t>
        <a:bodyPr/>
        <a:lstStyle/>
        <a:p>
          <a:endParaRPr lang="en-US" sz="1200"/>
        </a:p>
      </dgm:t>
    </dgm:pt>
    <dgm:pt modelId="{68492B23-76A0-0A4F-973F-CFE4A5E28C9A}" type="sibTrans" cxnId="{D8081570-7811-F449-862C-17F8B2023416}">
      <dgm:prSet/>
      <dgm:spPr/>
      <dgm:t>
        <a:bodyPr/>
        <a:lstStyle/>
        <a:p>
          <a:endParaRPr lang="en-US" sz="1200"/>
        </a:p>
      </dgm:t>
    </dgm:pt>
    <dgm:pt modelId="{CAB502AC-7BFA-EF40-B2F9-1EB2C942C78D}">
      <dgm:prSet custT="1"/>
      <dgm:spPr/>
      <dgm:t>
        <a:bodyPr/>
        <a:lstStyle/>
        <a:p>
          <a:r>
            <a:rPr lang="en-US" sz="1200"/>
            <a:t>Close</a:t>
          </a:r>
        </a:p>
      </dgm:t>
    </dgm:pt>
    <dgm:pt modelId="{FF9E974F-38E3-0848-B87B-EBB52F7E100F}" type="sibTrans" cxnId="{053F9976-A4C2-DD4E-BDE3-759F7CD084AE}">
      <dgm:prSet/>
      <dgm:spPr/>
      <dgm:t>
        <a:bodyPr/>
        <a:lstStyle/>
        <a:p>
          <a:endParaRPr lang="en-US" sz="1200"/>
        </a:p>
      </dgm:t>
    </dgm:pt>
    <dgm:pt modelId="{4C35ED3C-DFFC-DD41-8B2B-FB719D62966C}" type="parTrans" cxnId="{053F9976-A4C2-DD4E-BDE3-759F7CD084AE}">
      <dgm:prSet/>
      <dgm:spPr/>
      <dgm:t>
        <a:bodyPr/>
        <a:lstStyle/>
        <a:p>
          <a:endParaRPr lang="en-US" sz="1200"/>
        </a:p>
      </dgm:t>
    </dgm:pt>
    <dgm:pt modelId="{5BA2A584-0090-41BD-9EDB-30D04FA4373E}" type="pres">
      <dgm:prSet presAssocID="{FBD762DF-670F-4394-85E7-D3C67EAF8D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F9E6461-8A19-46BA-8D30-A027373EA356}" type="pres">
      <dgm:prSet presAssocID="{E717796C-873D-4F44-B027-DF42ED4C193A}" presName="hierRoot1" presStyleCnt="0">
        <dgm:presLayoutVars>
          <dgm:hierBranch val="init"/>
        </dgm:presLayoutVars>
      </dgm:prSet>
      <dgm:spPr/>
    </dgm:pt>
    <dgm:pt modelId="{51C2DEDB-133C-45FC-A54A-6CFB734844CA}" type="pres">
      <dgm:prSet presAssocID="{E717796C-873D-4F44-B027-DF42ED4C193A}" presName="rootComposite1" presStyleCnt="0"/>
      <dgm:spPr/>
    </dgm:pt>
    <dgm:pt modelId="{DC790345-B063-48CF-A685-BB71611BCF36}" type="pres">
      <dgm:prSet presAssocID="{E717796C-873D-4F44-B027-DF42ED4C193A}" presName="rootText1" presStyleLbl="node0" presStyleIdx="0" presStyleCnt="1">
        <dgm:presLayoutVars>
          <dgm:chPref val="3"/>
        </dgm:presLayoutVars>
      </dgm:prSet>
      <dgm:spPr/>
    </dgm:pt>
    <dgm:pt modelId="{97315FCB-DAA3-448C-95DA-7FB07E5AFC0E}" type="pres">
      <dgm:prSet presAssocID="{E717796C-873D-4F44-B027-DF42ED4C193A}" presName="rootConnector1" presStyleLbl="node1" presStyleIdx="0" presStyleCnt="0"/>
      <dgm:spPr/>
    </dgm:pt>
    <dgm:pt modelId="{B3F282B9-D421-4318-BE4D-23F741FF53F0}" type="pres">
      <dgm:prSet presAssocID="{E717796C-873D-4F44-B027-DF42ED4C193A}" presName="hierChild2" presStyleCnt="0"/>
      <dgm:spPr/>
    </dgm:pt>
    <dgm:pt modelId="{BA5A0DE1-EE2C-478A-AA65-0F6E34EF68B6}" type="pres">
      <dgm:prSet presAssocID="{5544DED7-41BA-40C1-B91C-912B0BF303A6}" presName="Name37" presStyleLbl="parChTrans1D2" presStyleIdx="0" presStyleCnt="4"/>
      <dgm:spPr/>
    </dgm:pt>
    <dgm:pt modelId="{FE61C82F-18B3-4CC4-AF7C-BA8AE4CCAA9E}" type="pres">
      <dgm:prSet presAssocID="{C5681831-943D-40C1-947F-5B9B68E8A9FC}" presName="hierRoot2" presStyleCnt="0">
        <dgm:presLayoutVars>
          <dgm:hierBranch val="init"/>
        </dgm:presLayoutVars>
      </dgm:prSet>
      <dgm:spPr/>
    </dgm:pt>
    <dgm:pt modelId="{788A6CD0-ACCA-4742-92BA-D0C3D6663F8F}" type="pres">
      <dgm:prSet presAssocID="{C5681831-943D-40C1-947F-5B9B68E8A9FC}" presName="rootComposite" presStyleCnt="0"/>
      <dgm:spPr/>
    </dgm:pt>
    <dgm:pt modelId="{5EE447F2-2EFF-4AB2-B3C8-629C591C9878}" type="pres">
      <dgm:prSet presAssocID="{C5681831-943D-40C1-947F-5B9B68E8A9FC}" presName="rootText" presStyleLbl="node2" presStyleIdx="0" presStyleCnt="4">
        <dgm:presLayoutVars>
          <dgm:chPref val="3"/>
        </dgm:presLayoutVars>
      </dgm:prSet>
      <dgm:spPr/>
    </dgm:pt>
    <dgm:pt modelId="{95DFD59B-74CB-4B8A-9312-277D64FE1C25}" type="pres">
      <dgm:prSet presAssocID="{C5681831-943D-40C1-947F-5B9B68E8A9FC}" presName="rootConnector" presStyleLbl="node2" presStyleIdx="0" presStyleCnt="4"/>
      <dgm:spPr/>
    </dgm:pt>
    <dgm:pt modelId="{E35884B6-D401-43BC-BC36-41244ED73A71}" type="pres">
      <dgm:prSet presAssocID="{C5681831-943D-40C1-947F-5B9B68E8A9FC}" presName="hierChild4" presStyleCnt="0"/>
      <dgm:spPr/>
    </dgm:pt>
    <dgm:pt modelId="{C335280F-1F85-4FB7-92BF-B85C592881D7}" type="pres">
      <dgm:prSet presAssocID="{8378C71D-F78F-4CB0-B548-060EF42693AC}" presName="Name37" presStyleLbl="parChTrans1D3" presStyleIdx="0" presStyleCnt="9"/>
      <dgm:spPr/>
    </dgm:pt>
    <dgm:pt modelId="{0C4D8377-3C9C-49E7-8BDF-854BBC39DCC0}" type="pres">
      <dgm:prSet presAssocID="{B419F763-638C-44E0-B705-CACC9CE5FC27}" presName="hierRoot2" presStyleCnt="0">
        <dgm:presLayoutVars>
          <dgm:hierBranch val="init"/>
        </dgm:presLayoutVars>
      </dgm:prSet>
      <dgm:spPr/>
    </dgm:pt>
    <dgm:pt modelId="{35A27B40-549D-45A4-A04F-522D75ADC462}" type="pres">
      <dgm:prSet presAssocID="{B419F763-638C-44E0-B705-CACC9CE5FC27}" presName="rootComposite" presStyleCnt="0"/>
      <dgm:spPr/>
    </dgm:pt>
    <dgm:pt modelId="{BAB5345C-C6E9-4202-8955-809EA9F3A11A}" type="pres">
      <dgm:prSet presAssocID="{B419F763-638C-44E0-B705-CACC9CE5FC27}" presName="rootText" presStyleLbl="node3" presStyleIdx="0" presStyleCnt="9">
        <dgm:presLayoutVars>
          <dgm:chPref val="3"/>
        </dgm:presLayoutVars>
      </dgm:prSet>
      <dgm:spPr/>
    </dgm:pt>
    <dgm:pt modelId="{BB959BE4-18FD-4285-8A57-B46CD1166E94}" type="pres">
      <dgm:prSet presAssocID="{B419F763-638C-44E0-B705-CACC9CE5FC27}" presName="rootConnector" presStyleLbl="node3" presStyleIdx="0" presStyleCnt="9"/>
      <dgm:spPr/>
    </dgm:pt>
    <dgm:pt modelId="{06A31AA7-12FD-4DC7-AC77-AEB1614A3997}" type="pres">
      <dgm:prSet presAssocID="{B419F763-638C-44E0-B705-CACC9CE5FC27}" presName="hierChild4" presStyleCnt="0"/>
      <dgm:spPr/>
    </dgm:pt>
    <dgm:pt modelId="{F523F803-7294-AD46-9123-4BD55884EBCE}" type="pres">
      <dgm:prSet presAssocID="{2B3D91C1-7849-5643-9995-1895E8E08B36}" presName="Name37" presStyleLbl="parChTrans1D4" presStyleIdx="0" presStyleCnt="26"/>
      <dgm:spPr/>
    </dgm:pt>
    <dgm:pt modelId="{9967FEB0-E547-224A-AB3C-56934DE64C70}" type="pres">
      <dgm:prSet presAssocID="{663927DB-46BB-FD48-AD99-E344D75A33A8}" presName="hierRoot2" presStyleCnt="0">
        <dgm:presLayoutVars>
          <dgm:hierBranch val="init"/>
        </dgm:presLayoutVars>
      </dgm:prSet>
      <dgm:spPr/>
    </dgm:pt>
    <dgm:pt modelId="{11AED47D-9E1A-DB43-AA7F-30BD415D0DCE}" type="pres">
      <dgm:prSet presAssocID="{663927DB-46BB-FD48-AD99-E344D75A33A8}" presName="rootComposite" presStyleCnt="0"/>
      <dgm:spPr/>
    </dgm:pt>
    <dgm:pt modelId="{19D6679E-1249-2844-A64A-2CAE2BAFCC14}" type="pres">
      <dgm:prSet presAssocID="{663927DB-46BB-FD48-AD99-E344D75A33A8}" presName="rootText" presStyleLbl="node4" presStyleIdx="0" presStyleCnt="26">
        <dgm:presLayoutVars>
          <dgm:chPref val="3"/>
        </dgm:presLayoutVars>
      </dgm:prSet>
      <dgm:spPr/>
    </dgm:pt>
    <dgm:pt modelId="{398FD844-3103-A245-A657-EB9DB32DD08D}" type="pres">
      <dgm:prSet presAssocID="{663927DB-46BB-FD48-AD99-E344D75A33A8}" presName="rootConnector" presStyleLbl="node4" presStyleIdx="0" presStyleCnt="26"/>
      <dgm:spPr/>
    </dgm:pt>
    <dgm:pt modelId="{E4E8A6AE-8652-4947-A071-54A8314C4905}" type="pres">
      <dgm:prSet presAssocID="{663927DB-46BB-FD48-AD99-E344D75A33A8}" presName="hierChild4" presStyleCnt="0"/>
      <dgm:spPr/>
    </dgm:pt>
    <dgm:pt modelId="{649322C7-40C5-894C-ABC1-A8F2FAEC3D49}" type="pres">
      <dgm:prSet presAssocID="{663927DB-46BB-FD48-AD99-E344D75A33A8}" presName="hierChild5" presStyleCnt="0"/>
      <dgm:spPr/>
    </dgm:pt>
    <dgm:pt modelId="{F544E164-2BA3-0B44-B783-92EABDBD5F8D}" type="pres">
      <dgm:prSet presAssocID="{28933608-B434-764A-970F-BD5A3BA31D24}" presName="Name37" presStyleLbl="parChTrans1D4" presStyleIdx="1" presStyleCnt="26"/>
      <dgm:spPr/>
    </dgm:pt>
    <dgm:pt modelId="{D7DEA929-F433-0D4F-9607-98485985E36E}" type="pres">
      <dgm:prSet presAssocID="{81ACCAA3-3606-4748-8137-54B0F87C7721}" presName="hierRoot2" presStyleCnt="0">
        <dgm:presLayoutVars>
          <dgm:hierBranch val="init"/>
        </dgm:presLayoutVars>
      </dgm:prSet>
      <dgm:spPr/>
    </dgm:pt>
    <dgm:pt modelId="{CA11BF0F-9538-0F46-BEF2-3729541FC5AD}" type="pres">
      <dgm:prSet presAssocID="{81ACCAA3-3606-4748-8137-54B0F87C7721}" presName="rootComposite" presStyleCnt="0"/>
      <dgm:spPr/>
    </dgm:pt>
    <dgm:pt modelId="{E9844DA8-3815-F04B-AB62-AE589A06EDF5}" type="pres">
      <dgm:prSet presAssocID="{81ACCAA3-3606-4748-8137-54B0F87C7721}" presName="rootText" presStyleLbl="node4" presStyleIdx="1" presStyleCnt="26">
        <dgm:presLayoutVars>
          <dgm:chPref val="3"/>
        </dgm:presLayoutVars>
      </dgm:prSet>
      <dgm:spPr/>
    </dgm:pt>
    <dgm:pt modelId="{FAD840E0-5E84-8747-BF34-7664FF447885}" type="pres">
      <dgm:prSet presAssocID="{81ACCAA3-3606-4748-8137-54B0F87C7721}" presName="rootConnector" presStyleLbl="node4" presStyleIdx="1" presStyleCnt="26"/>
      <dgm:spPr/>
    </dgm:pt>
    <dgm:pt modelId="{E52201CE-6E21-3245-9691-69F9DAD896E2}" type="pres">
      <dgm:prSet presAssocID="{81ACCAA3-3606-4748-8137-54B0F87C7721}" presName="hierChild4" presStyleCnt="0"/>
      <dgm:spPr/>
    </dgm:pt>
    <dgm:pt modelId="{628115D1-A4F0-B74D-A67E-3566E959B46F}" type="pres">
      <dgm:prSet presAssocID="{81ACCAA3-3606-4748-8137-54B0F87C7721}" presName="hierChild5" presStyleCnt="0"/>
      <dgm:spPr/>
    </dgm:pt>
    <dgm:pt modelId="{4CD547B2-37CF-407D-8B11-50A7C00AF8DC}" type="pres">
      <dgm:prSet presAssocID="{B419F763-638C-44E0-B705-CACC9CE5FC27}" presName="hierChild5" presStyleCnt="0"/>
      <dgm:spPr/>
    </dgm:pt>
    <dgm:pt modelId="{44C31670-1634-45EC-9E7A-52276D3794BB}" type="pres">
      <dgm:prSet presAssocID="{91B1CA2B-0B02-4804-B6D1-E1155C57FA70}" presName="Name37" presStyleLbl="parChTrans1D3" presStyleIdx="1" presStyleCnt="9"/>
      <dgm:spPr/>
    </dgm:pt>
    <dgm:pt modelId="{45C6429A-80E4-4D34-8E8B-E54D1C7CD8F7}" type="pres">
      <dgm:prSet presAssocID="{B9DF2292-2CEB-4DAD-BECC-0B364A616C5C}" presName="hierRoot2" presStyleCnt="0">
        <dgm:presLayoutVars>
          <dgm:hierBranch val="init"/>
        </dgm:presLayoutVars>
      </dgm:prSet>
      <dgm:spPr/>
    </dgm:pt>
    <dgm:pt modelId="{2A97D7C8-E1AA-41ED-93E2-3DEA25C19372}" type="pres">
      <dgm:prSet presAssocID="{B9DF2292-2CEB-4DAD-BECC-0B364A616C5C}" presName="rootComposite" presStyleCnt="0"/>
      <dgm:spPr/>
    </dgm:pt>
    <dgm:pt modelId="{F6C57D79-E127-4EE2-90ED-C1FC71CF07FE}" type="pres">
      <dgm:prSet presAssocID="{B9DF2292-2CEB-4DAD-BECC-0B364A616C5C}" presName="rootText" presStyleLbl="node3" presStyleIdx="1" presStyleCnt="9">
        <dgm:presLayoutVars>
          <dgm:chPref val="3"/>
        </dgm:presLayoutVars>
      </dgm:prSet>
      <dgm:spPr/>
    </dgm:pt>
    <dgm:pt modelId="{ED1BB99B-E223-4F78-8A80-8D15BA3A0EDC}" type="pres">
      <dgm:prSet presAssocID="{B9DF2292-2CEB-4DAD-BECC-0B364A616C5C}" presName="rootConnector" presStyleLbl="node3" presStyleIdx="1" presStyleCnt="9"/>
      <dgm:spPr/>
    </dgm:pt>
    <dgm:pt modelId="{B7AC375A-C8B8-46AB-BB17-86226A709A76}" type="pres">
      <dgm:prSet presAssocID="{B9DF2292-2CEB-4DAD-BECC-0B364A616C5C}" presName="hierChild4" presStyleCnt="0"/>
      <dgm:spPr/>
    </dgm:pt>
    <dgm:pt modelId="{B0D2B5BB-5BF7-394C-A0A1-6D0959949655}" type="pres">
      <dgm:prSet presAssocID="{E23395F1-D170-B14C-82B1-1270C26CD3EE}" presName="Name37" presStyleLbl="parChTrans1D4" presStyleIdx="2" presStyleCnt="26"/>
      <dgm:spPr/>
    </dgm:pt>
    <dgm:pt modelId="{0557DF15-16BD-724F-841A-1D7685DF15BF}" type="pres">
      <dgm:prSet presAssocID="{0E44B85A-6DD2-9A4D-B49D-95792B5273F6}" presName="hierRoot2" presStyleCnt="0">
        <dgm:presLayoutVars>
          <dgm:hierBranch val="init"/>
        </dgm:presLayoutVars>
      </dgm:prSet>
      <dgm:spPr/>
    </dgm:pt>
    <dgm:pt modelId="{5172B6DE-935A-F04A-96F9-A2554FDF91E6}" type="pres">
      <dgm:prSet presAssocID="{0E44B85A-6DD2-9A4D-B49D-95792B5273F6}" presName="rootComposite" presStyleCnt="0"/>
      <dgm:spPr/>
    </dgm:pt>
    <dgm:pt modelId="{E6B119D7-9AD2-C946-BD79-C4925C53C4C6}" type="pres">
      <dgm:prSet presAssocID="{0E44B85A-6DD2-9A4D-B49D-95792B5273F6}" presName="rootText" presStyleLbl="node4" presStyleIdx="2" presStyleCnt="26">
        <dgm:presLayoutVars>
          <dgm:chPref val="3"/>
        </dgm:presLayoutVars>
      </dgm:prSet>
      <dgm:spPr/>
    </dgm:pt>
    <dgm:pt modelId="{F01B2580-AD40-D646-A2FF-2687626D50B6}" type="pres">
      <dgm:prSet presAssocID="{0E44B85A-6DD2-9A4D-B49D-95792B5273F6}" presName="rootConnector" presStyleLbl="node4" presStyleIdx="2" presStyleCnt="26"/>
      <dgm:spPr/>
    </dgm:pt>
    <dgm:pt modelId="{E0AC6BE5-FBA8-F947-8F71-C479FCEF2B62}" type="pres">
      <dgm:prSet presAssocID="{0E44B85A-6DD2-9A4D-B49D-95792B5273F6}" presName="hierChild4" presStyleCnt="0"/>
      <dgm:spPr/>
    </dgm:pt>
    <dgm:pt modelId="{55563314-C339-3541-800D-395271307FA6}" type="pres">
      <dgm:prSet presAssocID="{0E44B85A-6DD2-9A4D-B49D-95792B5273F6}" presName="hierChild5" presStyleCnt="0"/>
      <dgm:spPr/>
    </dgm:pt>
    <dgm:pt modelId="{8F009B95-E31E-4A3E-A380-4A993F5918CB}" type="pres">
      <dgm:prSet presAssocID="{B9DF2292-2CEB-4DAD-BECC-0B364A616C5C}" presName="hierChild5" presStyleCnt="0"/>
      <dgm:spPr/>
    </dgm:pt>
    <dgm:pt modelId="{925AFADC-2695-45AE-AE96-BD5347ADB80C}" type="pres">
      <dgm:prSet presAssocID="{90389887-5805-478B-89E1-F8A9AB5F39DF}" presName="Name37" presStyleLbl="parChTrans1D3" presStyleIdx="2" presStyleCnt="9"/>
      <dgm:spPr/>
    </dgm:pt>
    <dgm:pt modelId="{36549A12-ED2D-49E0-BB40-0D925C4EB3BD}" type="pres">
      <dgm:prSet presAssocID="{F1F42610-A734-4FA5-A2E7-A8271F80F250}" presName="hierRoot2" presStyleCnt="0">
        <dgm:presLayoutVars>
          <dgm:hierBranch val="init"/>
        </dgm:presLayoutVars>
      </dgm:prSet>
      <dgm:spPr/>
    </dgm:pt>
    <dgm:pt modelId="{A13A72E4-7DC0-4702-A3BB-574777E2C78B}" type="pres">
      <dgm:prSet presAssocID="{F1F42610-A734-4FA5-A2E7-A8271F80F250}" presName="rootComposite" presStyleCnt="0"/>
      <dgm:spPr/>
    </dgm:pt>
    <dgm:pt modelId="{24516762-F56E-4E71-925E-08072A4DD9CE}" type="pres">
      <dgm:prSet presAssocID="{F1F42610-A734-4FA5-A2E7-A8271F80F250}" presName="rootText" presStyleLbl="node3" presStyleIdx="2" presStyleCnt="9">
        <dgm:presLayoutVars>
          <dgm:chPref val="3"/>
        </dgm:presLayoutVars>
      </dgm:prSet>
      <dgm:spPr/>
    </dgm:pt>
    <dgm:pt modelId="{8BA989F6-5617-4554-9E67-6216F23309E7}" type="pres">
      <dgm:prSet presAssocID="{F1F42610-A734-4FA5-A2E7-A8271F80F250}" presName="rootConnector" presStyleLbl="node3" presStyleIdx="2" presStyleCnt="9"/>
      <dgm:spPr/>
    </dgm:pt>
    <dgm:pt modelId="{733D21C3-400D-43BB-BB83-980572FBD44B}" type="pres">
      <dgm:prSet presAssocID="{F1F42610-A734-4FA5-A2E7-A8271F80F250}" presName="hierChild4" presStyleCnt="0"/>
      <dgm:spPr/>
    </dgm:pt>
    <dgm:pt modelId="{BF4204B0-7193-7B43-9F4D-66F38BE8B5D7}" type="pres">
      <dgm:prSet presAssocID="{68417EBD-8591-A742-B1DF-4600C10F50B3}" presName="Name37" presStyleLbl="parChTrans1D4" presStyleIdx="3" presStyleCnt="26"/>
      <dgm:spPr/>
    </dgm:pt>
    <dgm:pt modelId="{E279B365-8614-AB40-A598-63272DD844C4}" type="pres">
      <dgm:prSet presAssocID="{2D0B5A11-FFFF-FE4D-9FA7-3F5ECBDB35D9}" presName="hierRoot2" presStyleCnt="0">
        <dgm:presLayoutVars>
          <dgm:hierBranch val="init"/>
        </dgm:presLayoutVars>
      </dgm:prSet>
      <dgm:spPr/>
    </dgm:pt>
    <dgm:pt modelId="{364066D5-0938-C64C-A5C2-AA72A1C076E7}" type="pres">
      <dgm:prSet presAssocID="{2D0B5A11-FFFF-FE4D-9FA7-3F5ECBDB35D9}" presName="rootComposite" presStyleCnt="0"/>
      <dgm:spPr/>
    </dgm:pt>
    <dgm:pt modelId="{CA023A6D-817C-7F4C-BE0A-FAF6F51F196E}" type="pres">
      <dgm:prSet presAssocID="{2D0B5A11-FFFF-FE4D-9FA7-3F5ECBDB35D9}" presName="rootText" presStyleLbl="node4" presStyleIdx="3" presStyleCnt="26">
        <dgm:presLayoutVars>
          <dgm:chPref val="3"/>
        </dgm:presLayoutVars>
      </dgm:prSet>
      <dgm:spPr/>
    </dgm:pt>
    <dgm:pt modelId="{ECDF41F2-02FC-FD45-A18A-BF4E030D922D}" type="pres">
      <dgm:prSet presAssocID="{2D0B5A11-FFFF-FE4D-9FA7-3F5ECBDB35D9}" presName="rootConnector" presStyleLbl="node4" presStyleIdx="3" presStyleCnt="26"/>
      <dgm:spPr/>
    </dgm:pt>
    <dgm:pt modelId="{9C1C6E5E-3A59-3041-A3B3-BFE5593EB104}" type="pres">
      <dgm:prSet presAssocID="{2D0B5A11-FFFF-FE4D-9FA7-3F5ECBDB35D9}" presName="hierChild4" presStyleCnt="0"/>
      <dgm:spPr/>
    </dgm:pt>
    <dgm:pt modelId="{F9FBA147-E57E-4649-ACCC-F28EF2A37BEC}" type="pres">
      <dgm:prSet presAssocID="{2D0B5A11-FFFF-FE4D-9FA7-3F5ECBDB35D9}" presName="hierChild5" presStyleCnt="0"/>
      <dgm:spPr/>
    </dgm:pt>
    <dgm:pt modelId="{E0C8591C-0F7B-6345-A8A0-DC7A34D51986}" type="pres">
      <dgm:prSet presAssocID="{9813DCE9-2ABF-4242-8142-6EC360CC36A9}" presName="Name37" presStyleLbl="parChTrans1D4" presStyleIdx="4" presStyleCnt="26"/>
      <dgm:spPr/>
    </dgm:pt>
    <dgm:pt modelId="{96817694-2991-F541-B07E-10A1EDF66692}" type="pres">
      <dgm:prSet presAssocID="{83174C0B-ACCC-0A4D-8C84-4BE3F6804592}" presName="hierRoot2" presStyleCnt="0">
        <dgm:presLayoutVars>
          <dgm:hierBranch val="init"/>
        </dgm:presLayoutVars>
      </dgm:prSet>
      <dgm:spPr/>
    </dgm:pt>
    <dgm:pt modelId="{16747A49-3586-C843-B00B-90F43C99FD53}" type="pres">
      <dgm:prSet presAssocID="{83174C0B-ACCC-0A4D-8C84-4BE3F6804592}" presName="rootComposite" presStyleCnt="0"/>
      <dgm:spPr/>
    </dgm:pt>
    <dgm:pt modelId="{5F89330D-C827-DD4D-9BF3-84697044126E}" type="pres">
      <dgm:prSet presAssocID="{83174C0B-ACCC-0A4D-8C84-4BE3F6804592}" presName="rootText" presStyleLbl="node4" presStyleIdx="4" presStyleCnt="26">
        <dgm:presLayoutVars>
          <dgm:chPref val="3"/>
        </dgm:presLayoutVars>
      </dgm:prSet>
      <dgm:spPr/>
    </dgm:pt>
    <dgm:pt modelId="{D7189B99-FCB0-E74D-A811-B6E26B9843FA}" type="pres">
      <dgm:prSet presAssocID="{83174C0B-ACCC-0A4D-8C84-4BE3F6804592}" presName="rootConnector" presStyleLbl="node4" presStyleIdx="4" presStyleCnt="26"/>
      <dgm:spPr/>
    </dgm:pt>
    <dgm:pt modelId="{4B5CA0EC-BA23-3740-B720-588854255BD4}" type="pres">
      <dgm:prSet presAssocID="{83174C0B-ACCC-0A4D-8C84-4BE3F6804592}" presName="hierChild4" presStyleCnt="0"/>
      <dgm:spPr/>
    </dgm:pt>
    <dgm:pt modelId="{A90F7F64-98C1-1A42-9E80-78378AEAB24C}" type="pres">
      <dgm:prSet presAssocID="{83174C0B-ACCC-0A4D-8C84-4BE3F6804592}" presName="hierChild5" presStyleCnt="0"/>
      <dgm:spPr/>
    </dgm:pt>
    <dgm:pt modelId="{FE64F809-A7D6-A743-859B-1B83BABD1379}" type="pres">
      <dgm:prSet presAssocID="{08401398-DC0E-8C43-B329-FD76E7A35BFA}" presName="Name37" presStyleLbl="parChTrans1D4" presStyleIdx="5" presStyleCnt="26"/>
      <dgm:spPr/>
    </dgm:pt>
    <dgm:pt modelId="{F7DB64A4-FF00-0145-ACE1-83D0E3186FCC}" type="pres">
      <dgm:prSet presAssocID="{518C8CE4-D4E2-1E47-9250-86003A6FAB14}" presName="hierRoot2" presStyleCnt="0">
        <dgm:presLayoutVars>
          <dgm:hierBranch val="init"/>
        </dgm:presLayoutVars>
      </dgm:prSet>
      <dgm:spPr/>
    </dgm:pt>
    <dgm:pt modelId="{5121F846-C242-C04F-9DAC-82CF391C1BF0}" type="pres">
      <dgm:prSet presAssocID="{518C8CE4-D4E2-1E47-9250-86003A6FAB14}" presName="rootComposite" presStyleCnt="0"/>
      <dgm:spPr/>
    </dgm:pt>
    <dgm:pt modelId="{A6A4CD79-000E-E742-8B70-36D0BCC6D382}" type="pres">
      <dgm:prSet presAssocID="{518C8CE4-D4E2-1E47-9250-86003A6FAB14}" presName="rootText" presStyleLbl="node4" presStyleIdx="5" presStyleCnt="26">
        <dgm:presLayoutVars>
          <dgm:chPref val="3"/>
        </dgm:presLayoutVars>
      </dgm:prSet>
      <dgm:spPr/>
    </dgm:pt>
    <dgm:pt modelId="{A93C53EE-9D91-CD41-8B28-282D91B83454}" type="pres">
      <dgm:prSet presAssocID="{518C8CE4-D4E2-1E47-9250-86003A6FAB14}" presName="rootConnector" presStyleLbl="node4" presStyleIdx="5" presStyleCnt="26"/>
      <dgm:spPr/>
    </dgm:pt>
    <dgm:pt modelId="{2AB2B3D7-F6AD-D54C-AC41-21D43CCF3430}" type="pres">
      <dgm:prSet presAssocID="{518C8CE4-D4E2-1E47-9250-86003A6FAB14}" presName="hierChild4" presStyleCnt="0"/>
      <dgm:spPr/>
    </dgm:pt>
    <dgm:pt modelId="{1186A91A-44DB-634C-A7F5-3F08526F3E26}" type="pres">
      <dgm:prSet presAssocID="{518C8CE4-D4E2-1E47-9250-86003A6FAB14}" presName="hierChild5" presStyleCnt="0"/>
      <dgm:spPr/>
    </dgm:pt>
    <dgm:pt modelId="{46DFAECB-09EF-8744-ACEA-F289A2CAF04B}" type="pres">
      <dgm:prSet presAssocID="{29727174-8D42-B548-86C4-F36B49B0543F}" presName="Name37" presStyleLbl="parChTrans1D4" presStyleIdx="6" presStyleCnt="26"/>
      <dgm:spPr/>
    </dgm:pt>
    <dgm:pt modelId="{92C95BAF-A0CC-6446-8A5F-C26BB1FD16E8}" type="pres">
      <dgm:prSet presAssocID="{AD11EEE9-C3C5-FA48-A4AA-EE2F24051D06}" presName="hierRoot2" presStyleCnt="0">
        <dgm:presLayoutVars>
          <dgm:hierBranch val="init"/>
        </dgm:presLayoutVars>
      </dgm:prSet>
      <dgm:spPr/>
    </dgm:pt>
    <dgm:pt modelId="{D7717F57-A494-3140-BC0F-A016358008F2}" type="pres">
      <dgm:prSet presAssocID="{AD11EEE9-C3C5-FA48-A4AA-EE2F24051D06}" presName="rootComposite" presStyleCnt="0"/>
      <dgm:spPr/>
    </dgm:pt>
    <dgm:pt modelId="{A3A680F7-AB33-BA42-9F66-631170485BF9}" type="pres">
      <dgm:prSet presAssocID="{AD11EEE9-C3C5-FA48-A4AA-EE2F24051D06}" presName="rootText" presStyleLbl="node4" presStyleIdx="6" presStyleCnt="26">
        <dgm:presLayoutVars>
          <dgm:chPref val="3"/>
        </dgm:presLayoutVars>
      </dgm:prSet>
      <dgm:spPr/>
    </dgm:pt>
    <dgm:pt modelId="{87081CE2-A0D3-E44C-A985-673949EBBDF6}" type="pres">
      <dgm:prSet presAssocID="{AD11EEE9-C3C5-FA48-A4AA-EE2F24051D06}" presName="rootConnector" presStyleLbl="node4" presStyleIdx="6" presStyleCnt="26"/>
      <dgm:spPr/>
    </dgm:pt>
    <dgm:pt modelId="{F1B6DC1B-C110-EB40-9BE8-75DB58E12890}" type="pres">
      <dgm:prSet presAssocID="{AD11EEE9-C3C5-FA48-A4AA-EE2F24051D06}" presName="hierChild4" presStyleCnt="0"/>
      <dgm:spPr/>
    </dgm:pt>
    <dgm:pt modelId="{D816E112-A629-4A45-B23B-256EE5B35709}" type="pres">
      <dgm:prSet presAssocID="{AD11EEE9-C3C5-FA48-A4AA-EE2F24051D06}" presName="hierChild5" presStyleCnt="0"/>
      <dgm:spPr/>
    </dgm:pt>
    <dgm:pt modelId="{3BEA5244-6E37-4A4A-864F-AD856043BF02}" type="pres">
      <dgm:prSet presAssocID="{F1F42610-A734-4FA5-A2E7-A8271F80F250}" presName="hierChild5" presStyleCnt="0"/>
      <dgm:spPr/>
    </dgm:pt>
    <dgm:pt modelId="{7CCCBE1A-3FD9-41D4-9073-F51585C80C9C}" type="pres">
      <dgm:prSet presAssocID="{C5681831-943D-40C1-947F-5B9B68E8A9FC}" presName="hierChild5" presStyleCnt="0"/>
      <dgm:spPr/>
    </dgm:pt>
    <dgm:pt modelId="{2B7D8B9C-934F-4C2F-9B12-697E70367116}" type="pres">
      <dgm:prSet presAssocID="{A58B6E27-E5EC-48C3-9336-3547D9903A64}" presName="Name37" presStyleLbl="parChTrans1D2" presStyleIdx="1" presStyleCnt="4"/>
      <dgm:spPr/>
    </dgm:pt>
    <dgm:pt modelId="{7C57F455-9F3B-481B-945C-BBB30A5C846D}" type="pres">
      <dgm:prSet presAssocID="{17A4DB33-9B6B-41A7-8D4E-8F8005D9FEEE}" presName="hierRoot2" presStyleCnt="0">
        <dgm:presLayoutVars>
          <dgm:hierBranch val="init"/>
        </dgm:presLayoutVars>
      </dgm:prSet>
      <dgm:spPr/>
    </dgm:pt>
    <dgm:pt modelId="{931C289D-52BB-4E9B-B182-158B7E678F7D}" type="pres">
      <dgm:prSet presAssocID="{17A4DB33-9B6B-41A7-8D4E-8F8005D9FEEE}" presName="rootComposite" presStyleCnt="0"/>
      <dgm:spPr/>
    </dgm:pt>
    <dgm:pt modelId="{82047DDA-2D63-4CA6-8AF7-7F7C162C4CB3}" type="pres">
      <dgm:prSet presAssocID="{17A4DB33-9B6B-41A7-8D4E-8F8005D9FEEE}" presName="rootText" presStyleLbl="node2" presStyleIdx="1" presStyleCnt="4">
        <dgm:presLayoutVars>
          <dgm:chPref val="3"/>
        </dgm:presLayoutVars>
      </dgm:prSet>
      <dgm:spPr/>
    </dgm:pt>
    <dgm:pt modelId="{BF044E9C-21AA-4836-A828-CE1F66CA372B}" type="pres">
      <dgm:prSet presAssocID="{17A4DB33-9B6B-41A7-8D4E-8F8005D9FEEE}" presName="rootConnector" presStyleLbl="node2" presStyleIdx="1" presStyleCnt="4"/>
      <dgm:spPr/>
    </dgm:pt>
    <dgm:pt modelId="{79E0DBAD-2716-460E-9785-2E5735421A46}" type="pres">
      <dgm:prSet presAssocID="{17A4DB33-9B6B-41A7-8D4E-8F8005D9FEEE}" presName="hierChild4" presStyleCnt="0"/>
      <dgm:spPr/>
    </dgm:pt>
    <dgm:pt modelId="{E0EB0692-002F-4576-9890-1101154BE5C9}" type="pres">
      <dgm:prSet presAssocID="{FFF99107-82FE-45B4-92B9-0181C6F40DF1}" presName="Name37" presStyleLbl="parChTrans1D3" presStyleIdx="3" presStyleCnt="9"/>
      <dgm:spPr/>
    </dgm:pt>
    <dgm:pt modelId="{23CFDC8A-1D1F-4F87-A792-5D173D2BEA74}" type="pres">
      <dgm:prSet presAssocID="{DD007C86-5BD3-43CA-85E8-62B31A62F0DC}" presName="hierRoot2" presStyleCnt="0">
        <dgm:presLayoutVars>
          <dgm:hierBranch val="init"/>
        </dgm:presLayoutVars>
      </dgm:prSet>
      <dgm:spPr/>
    </dgm:pt>
    <dgm:pt modelId="{B007459C-1A90-4108-9CAE-FC13F2864740}" type="pres">
      <dgm:prSet presAssocID="{DD007C86-5BD3-43CA-85E8-62B31A62F0DC}" presName="rootComposite" presStyleCnt="0"/>
      <dgm:spPr/>
    </dgm:pt>
    <dgm:pt modelId="{389C17E1-388A-4AD7-BB64-6145DC2C01DE}" type="pres">
      <dgm:prSet presAssocID="{DD007C86-5BD3-43CA-85E8-62B31A62F0DC}" presName="rootText" presStyleLbl="node3" presStyleIdx="3" presStyleCnt="9">
        <dgm:presLayoutVars>
          <dgm:chPref val="3"/>
        </dgm:presLayoutVars>
      </dgm:prSet>
      <dgm:spPr/>
    </dgm:pt>
    <dgm:pt modelId="{6F7B855E-6CA7-48B2-85D3-AA4A6E9F3A4F}" type="pres">
      <dgm:prSet presAssocID="{DD007C86-5BD3-43CA-85E8-62B31A62F0DC}" presName="rootConnector" presStyleLbl="node3" presStyleIdx="3" presStyleCnt="9"/>
      <dgm:spPr/>
    </dgm:pt>
    <dgm:pt modelId="{89BB8D6A-9CC0-4E20-B3AC-9CC213F409D5}" type="pres">
      <dgm:prSet presAssocID="{DD007C86-5BD3-43CA-85E8-62B31A62F0DC}" presName="hierChild4" presStyleCnt="0"/>
      <dgm:spPr/>
    </dgm:pt>
    <dgm:pt modelId="{3D501CD6-D2B4-47A6-B169-F9BDAF49644B}" type="pres">
      <dgm:prSet presAssocID="{15B2117C-A085-4141-847E-56FA5E684670}" presName="Name37" presStyleLbl="parChTrans1D4" presStyleIdx="7" presStyleCnt="26"/>
      <dgm:spPr/>
    </dgm:pt>
    <dgm:pt modelId="{C1D697B3-FA59-43FE-987E-61961A2ED9ED}" type="pres">
      <dgm:prSet presAssocID="{2BDDA05C-39CA-44B1-8000-AF63393DE628}" presName="hierRoot2" presStyleCnt="0">
        <dgm:presLayoutVars>
          <dgm:hierBranch val="init"/>
        </dgm:presLayoutVars>
      </dgm:prSet>
      <dgm:spPr/>
    </dgm:pt>
    <dgm:pt modelId="{5E155C18-C891-42CA-AE1B-C1AF4CBF39A8}" type="pres">
      <dgm:prSet presAssocID="{2BDDA05C-39CA-44B1-8000-AF63393DE628}" presName="rootComposite" presStyleCnt="0"/>
      <dgm:spPr/>
    </dgm:pt>
    <dgm:pt modelId="{DF10CB7A-A393-46D2-906A-FCAA467C3188}" type="pres">
      <dgm:prSet presAssocID="{2BDDA05C-39CA-44B1-8000-AF63393DE628}" presName="rootText" presStyleLbl="node4" presStyleIdx="7" presStyleCnt="26">
        <dgm:presLayoutVars>
          <dgm:chPref val="3"/>
        </dgm:presLayoutVars>
      </dgm:prSet>
      <dgm:spPr/>
    </dgm:pt>
    <dgm:pt modelId="{46D59ECB-2A44-474F-B192-51ED2066AA5A}" type="pres">
      <dgm:prSet presAssocID="{2BDDA05C-39CA-44B1-8000-AF63393DE628}" presName="rootConnector" presStyleLbl="node4" presStyleIdx="7" presStyleCnt="26"/>
      <dgm:spPr/>
    </dgm:pt>
    <dgm:pt modelId="{9338168D-9B81-44E4-B04B-06708402C252}" type="pres">
      <dgm:prSet presAssocID="{2BDDA05C-39CA-44B1-8000-AF63393DE628}" presName="hierChild4" presStyleCnt="0"/>
      <dgm:spPr/>
    </dgm:pt>
    <dgm:pt modelId="{2F88A4FD-0921-4DAB-955E-8CA61C4BD7D8}" type="pres">
      <dgm:prSet presAssocID="{2BDDA05C-39CA-44B1-8000-AF63393DE628}" presName="hierChild5" presStyleCnt="0"/>
      <dgm:spPr/>
    </dgm:pt>
    <dgm:pt modelId="{8572EBD3-2AA0-48BE-9D66-93FDE461D6C1}" type="pres">
      <dgm:prSet presAssocID="{308E0FF9-9BDB-4CD3-AEDE-40EAF8AF9A84}" presName="Name37" presStyleLbl="parChTrans1D4" presStyleIdx="8" presStyleCnt="26"/>
      <dgm:spPr/>
    </dgm:pt>
    <dgm:pt modelId="{78FF6996-97EC-4180-8A8A-314BF0D6D554}" type="pres">
      <dgm:prSet presAssocID="{49DBEFB5-6245-4771-9F85-C188E9EC52F4}" presName="hierRoot2" presStyleCnt="0">
        <dgm:presLayoutVars>
          <dgm:hierBranch val="init"/>
        </dgm:presLayoutVars>
      </dgm:prSet>
      <dgm:spPr/>
    </dgm:pt>
    <dgm:pt modelId="{40165D34-8EE7-4762-8F22-7C954F55F5C5}" type="pres">
      <dgm:prSet presAssocID="{49DBEFB5-6245-4771-9F85-C188E9EC52F4}" presName="rootComposite" presStyleCnt="0"/>
      <dgm:spPr/>
    </dgm:pt>
    <dgm:pt modelId="{69C11CCA-B74F-4F08-9E35-06B713254D43}" type="pres">
      <dgm:prSet presAssocID="{49DBEFB5-6245-4771-9F85-C188E9EC52F4}" presName="rootText" presStyleLbl="node4" presStyleIdx="8" presStyleCnt="26">
        <dgm:presLayoutVars>
          <dgm:chPref val="3"/>
        </dgm:presLayoutVars>
      </dgm:prSet>
      <dgm:spPr/>
    </dgm:pt>
    <dgm:pt modelId="{719D5836-A506-42B5-857C-EC215133E663}" type="pres">
      <dgm:prSet presAssocID="{49DBEFB5-6245-4771-9F85-C188E9EC52F4}" presName="rootConnector" presStyleLbl="node4" presStyleIdx="8" presStyleCnt="26"/>
      <dgm:spPr/>
    </dgm:pt>
    <dgm:pt modelId="{B8E00893-04FD-455B-B3FC-2356ABDB0B21}" type="pres">
      <dgm:prSet presAssocID="{49DBEFB5-6245-4771-9F85-C188E9EC52F4}" presName="hierChild4" presStyleCnt="0"/>
      <dgm:spPr/>
    </dgm:pt>
    <dgm:pt modelId="{B040B468-CD92-40A4-9D2F-73934B0B8277}" type="pres">
      <dgm:prSet presAssocID="{49DBEFB5-6245-4771-9F85-C188E9EC52F4}" presName="hierChild5" presStyleCnt="0"/>
      <dgm:spPr/>
    </dgm:pt>
    <dgm:pt modelId="{63D5D2A1-69B5-8849-B383-E127FAA5B15A}" type="pres">
      <dgm:prSet presAssocID="{732F59D8-A532-E848-83D0-77D054EDB0A3}" presName="Name37" presStyleLbl="parChTrans1D4" presStyleIdx="9" presStyleCnt="26"/>
      <dgm:spPr/>
    </dgm:pt>
    <dgm:pt modelId="{20355108-0E92-9846-8DFF-F51AE8D93858}" type="pres">
      <dgm:prSet presAssocID="{7B05E27A-2BE8-034A-B85A-23FEBA2A2C98}" presName="hierRoot2" presStyleCnt="0">
        <dgm:presLayoutVars>
          <dgm:hierBranch val="init"/>
        </dgm:presLayoutVars>
      </dgm:prSet>
      <dgm:spPr/>
    </dgm:pt>
    <dgm:pt modelId="{B29EF413-DAED-6E46-AE06-9890BCE630F3}" type="pres">
      <dgm:prSet presAssocID="{7B05E27A-2BE8-034A-B85A-23FEBA2A2C98}" presName="rootComposite" presStyleCnt="0"/>
      <dgm:spPr/>
    </dgm:pt>
    <dgm:pt modelId="{211F3B9F-015A-A442-84B1-8162FC9B677A}" type="pres">
      <dgm:prSet presAssocID="{7B05E27A-2BE8-034A-B85A-23FEBA2A2C98}" presName="rootText" presStyleLbl="node4" presStyleIdx="9" presStyleCnt="26">
        <dgm:presLayoutVars>
          <dgm:chPref val="3"/>
        </dgm:presLayoutVars>
      </dgm:prSet>
      <dgm:spPr/>
    </dgm:pt>
    <dgm:pt modelId="{BC083A89-00D6-5F46-B3A1-F387A2A5295F}" type="pres">
      <dgm:prSet presAssocID="{7B05E27A-2BE8-034A-B85A-23FEBA2A2C98}" presName="rootConnector" presStyleLbl="node4" presStyleIdx="9" presStyleCnt="26"/>
      <dgm:spPr/>
    </dgm:pt>
    <dgm:pt modelId="{8A6D435F-C72B-264D-9DD9-15B5AD249755}" type="pres">
      <dgm:prSet presAssocID="{7B05E27A-2BE8-034A-B85A-23FEBA2A2C98}" presName="hierChild4" presStyleCnt="0"/>
      <dgm:spPr/>
    </dgm:pt>
    <dgm:pt modelId="{BAF7AADB-5633-5849-924F-307D1E4978B2}" type="pres">
      <dgm:prSet presAssocID="{7B05E27A-2BE8-034A-B85A-23FEBA2A2C98}" presName="hierChild5" presStyleCnt="0"/>
      <dgm:spPr/>
    </dgm:pt>
    <dgm:pt modelId="{186958C4-0662-844E-8085-E76A5BBC200E}" type="pres">
      <dgm:prSet presAssocID="{AEF4777A-9F48-8144-B203-B43A6B6671C9}" presName="Name37" presStyleLbl="parChTrans1D4" presStyleIdx="10" presStyleCnt="26"/>
      <dgm:spPr/>
    </dgm:pt>
    <dgm:pt modelId="{133C570C-08EB-9A49-A492-8DA3FD9A8FDD}" type="pres">
      <dgm:prSet presAssocID="{6579E512-1798-2443-A148-FCE756148CD7}" presName="hierRoot2" presStyleCnt="0">
        <dgm:presLayoutVars>
          <dgm:hierBranch val="init"/>
        </dgm:presLayoutVars>
      </dgm:prSet>
      <dgm:spPr/>
    </dgm:pt>
    <dgm:pt modelId="{7F3F35D6-4DED-5F42-982A-DAD365FA4A9A}" type="pres">
      <dgm:prSet presAssocID="{6579E512-1798-2443-A148-FCE756148CD7}" presName="rootComposite" presStyleCnt="0"/>
      <dgm:spPr/>
    </dgm:pt>
    <dgm:pt modelId="{FF628227-CBA2-2F43-AF43-4869BB8D6279}" type="pres">
      <dgm:prSet presAssocID="{6579E512-1798-2443-A148-FCE756148CD7}" presName="rootText" presStyleLbl="node4" presStyleIdx="10" presStyleCnt="26">
        <dgm:presLayoutVars>
          <dgm:chPref val="3"/>
        </dgm:presLayoutVars>
      </dgm:prSet>
      <dgm:spPr/>
    </dgm:pt>
    <dgm:pt modelId="{182777E5-1675-2348-BBFB-F0160D0F8617}" type="pres">
      <dgm:prSet presAssocID="{6579E512-1798-2443-A148-FCE756148CD7}" presName="rootConnector" presStyleLbl="node4" presStyleIdx="10" presStyleCnt="26"/>
      <dgm:spPr/>
    </dgm:pt>
    <dgm:pt modelId="{D1E9C98A-E6E8-9246-A1DF-C9F1BA514047}" type="pres">
      <dgm:prSet presAssocID="{6579E512-1798-2443-A148-FCE756148CD7}" presName="hierChild4" presStyleCnt="0"/>
      <dgm:spPr/>
    </dgm:pt>
    <dgm:pt modelId="{A706D3E2-C87D-9342-BFC3-EA1FEB280629}" type="pres">
      <dgm:prSet presAssocID="{6579E512-1798-2443-A148-FCE756148CD7}" presName="hierChild5" presStyleCnt="0"/>
      <dgm:spPr/>
    </dgm:pt>
    <dgm:pt modelId="{E1282C6B-4F8B-574A-913C-7D9A8489B224}" type="pres">
      <dgm:prSet presAssocID="{21D845D9-F4BE-E14C-936D-DFE1B26BFC94}" presName="Name37" presStyleLbl="parChTrans1D4" presStyleIdx="11" presStyleCnt="26"/>
      <dgm:spPr/>
    </dgm:pt>
    <dgm:pt modelId="{891673E3-3A30-0A43-95B9-EDD3A592EC33}" type="pres">
      <dgm:prSet presAssocID="{7851BCB4-58B5-F946-9A39-A5ABE1462D4D}" presName="hierRoot2" presStyleCnt="0">
        <dgm:presLayoutVars>
          <dgm:hierBranch val="init"/>
        </dgm:presLayoutVars>
      </dgm:prSet>
      <dgm:spPr/>
    </dgm:pt>
    <dgm:pt modelId="{371BCC8C-C395-B445-800B-E0BFEF12041F}" type="pres">
      <dgm:prSet presAssocID="{7851BCB4-58B5-F946-9A39-A5ABE1462D4D}" presName="rootComposite" presStyleCnt="0"/>
      <dgm:spPr/>
    </dgm:pt>
    <dgm:pt modelId="{B04C3FD2-551E-3C47-9955-71054C4AC1C3}" type="pres">
      <dgm:prSet presAssocID="{7851BCB4-58B5-F946-9A39-A5ABE1462D4D}" presName="rootText" presStyleLbl="node4" presStyleIdx="11" presStyleCnt="26">
        <dgm:presLayoutVars>
          <dgm:chPref val="3"/>
        </dgm:presLayoutVars>
      </dgm:prSet>
      <dgm:spPr/>
    </dgm:pt>
    <dgm:pt modelId="{CB61EF50-D1B8-C241-911E-B4EB089A68FD}" type="pres">
      <dgm:prSet presAssocID="{7851BCB4-58B5-F946-9A39-A5ABE1462D4D}" presName="rootConnector" presStyleLbl="node4" presStyleIdx="11" presStyleCnt="26"/>
      <dgm:spPr/>
    </dgm:pt>
    <dgm:pt modelId="{4C3D3095-8397-5C44-A70B-52A4DEC51890}" type="pres">
      <dgm:prSet presAssocID="{7851BCB4-58B5-F946-9A39-A5ABE1462D4D}" presName="hierChild4" presStyleCnt="0"/>
      <dgm:spPr/>
    </dgm:pt>
    <dgm:pt modelId="{5D81F373-8055-244B-B0B1-51B0369DA79F}" type="pres">
      <dgm:prSet presAssocID="{7851BCB4-58B5-F946-9A39-A5ABE1462D4D}" presName="hierChild5" presStyleCnt="0"/>
      <dgm:spPr/>
    </dgm:pt>
    <dgm:pt modelId="{9F32EF4E-5C20-45B3-BAC7-7E90D230F40B}" type="pres">
      <dgm:prSet presAssocID="{DD007C86-5BD3-43CA-85E8-62B31A62F0DC}" presName="hierChild5" presStyleCnt="0"/>
      <dgm:spPr/>
    </dgm:pt>
    <dgm:pt modelId="{0F91140C-2FB1-D641-B768-72DA5875C187}" type="pres">
      <dgm:prSet presAssocID="{4C35ED3C-DFFC-DD41-8B2B-FB719D62966C}" presName="Name37" presStyleLbl="parChTrans1D3" presStyleIdx="4" presStyleCnt="9"/>
      <dgm:spPr/>
    </dgm:pt>
    <dgm:pt modelId="{C8702CCA-CEF9-AC45-8C63-6AF058DB6C7C}" type="pres">
      <dgm:prSet presAssocID="{CAB502AC-7BFA-EF40-B2F9-1EB2C942C78D}" presName="hierRoot2" presStyleCnt="0">
        <dgm:presLayoutVars>
          <dgm:hierBranch val="init"/>
        </dgm:presLayoutVars>
      </dgm:prSet>
      <dgm:spPr/>
    </dgm:pt>
    <dgm:pt modelId="{1CADB1DC-255F-4841-AD81-41E9DAC61CE8}" type="pres">
      <dgm:prSet presAssocID="{CAB502AC-7BFA-EF40-B2F9-1EB2C942C78D}" presName="rootComposite" presStyleCnt="0"/>
      <dgm:spPr/>
    </dgm:pt>
    <dgm:pt modelId="{180E31A7-4604-7846-BEB3-889AB1401C98}" type="pres">
      <dgm:prSet presAssocID="{CAB502AC-7BFA-EF40-B2F9-1EB2C942C78D}" presName="rootText" presStyleLbl="node3" presStyleIdx="4" presStyleCnt="9">
        <dgm:presLayoutVars>
          <dgm:chPref val="3"/>
        </dgm:presLayoutVars>
      </dgm:prSet>
      <dgm:spPr/>
    </dgm:pt>
    <dgm:pt modelId="{F29D092A-9CF3-1D4F-A01F-7E3FC191C0F0}" type="pres">
      <dgm:prSet presAssocID="{CAB502AC-7BFA-EF40-B2F9-1EB2C942C78D}" presName="rootConnector" presStyleLbl="node3" presStyleIdx="4" presStyleCnt="9"/>
      <dgm:spPr/>
    </dgm:pt>
    <dgm:pt modelId="{1DECB9F0-9046-2A40-9E93-C46F55A139EA}" type="pres">
      <dgm:prSet presAssocID="{CAB502AC-7BFA-EF40-B2F9-1EB2C942C78D}" presName="hierChild4" presStyleCnt="0"/>
      <dgm:spPr/>
    </dgm:pt>
    <dgm:pt modelId="{7E4FE844-EA0A-D643-9EA3-27EEC05B69D0}" type="pres">
      <dgm:prSet presAssocID="{59BD6090-68E7-0A4A-91F0-D6927366EF8A}" presName="Name37" presStyleLbl="parChTrans1D4" presStyleIdx="12" presStyleCnt="26"/>
      <dgm:spPr/>
    </dgm:pt>
    <dgm:pt modelId="{ACBC76FA-9830-A14C-9640-58FB63B9E0ED}" type="pres">
      <dgm:prSet presAssocID="{DD551608-329A-7841-BF00-A7C13397C0BF}" presName="hierRoot2" presStyleCnt="0">
        <dgm:presLayoutVars>
          <dgm:hierBranch val="init"/>
        </dgm:presLayoutVars>
      </dgm:prSet>
      <dgm:spPr/>
    </dgm:pt>
    <dgm:pt modelId="{FB2C51AA-30B9-6D41-B179-4FEB8BD12526}" type="pres">
      <dgm:prSet presAssocID="{DD551608-329A-7841-BF00-A7C13397C0BF}" presName="rootComposite" presStyleCnt="0"/>
      <dgm:spPr/>
    </dgm:pt>
    <dgm:pt modelId="{D2DBE61F-17C2-2741-BCF8-15A99F50F7B7}" type="pres">
      <dgm:prSet presAssocID="{DD551608-329A-7841-BF00-A7C13397C0BF}" presName="rootText" presStyleLbl="node4" presStyleIdx="12" presStyleCnt="26" custLinFactNeighborX="-268" custLinFactNeighborY="3617">
        <dgm:presLayoutVars>
          <dgm:chPref val="3"/>
        </dgm:presLayoutVars>
      </dgm:prSet>
      <dgm:spPr/>
    </dgm:pt>
    <dgm:pt modelId="{3A04A07E-4AB0-9C44-8E76-EA69EBAA240D}" type="pres">
      <dgm:prSet presAssocID="{DD551608-329A-7841-BF00-A7C13397C0BF}" presName="rootConnector" presStyleLbl="node4" presStyleIdx="12" presStyleCnt="26"/>
      <dgm:spPr/>
    </dgm:pt>
    <dgm:pt modelId="{C68B44EC-F388-504C-9842-ED1D672806D6}" type="pres">
      <dgm:prSet presAssocID="{DD551608-329A-7841-BF00-A7C13397C0BF}" presName="hierChild4" presStyleCnt="0"/>
      <dgm:spPr/>
    </dgm:pt>
    <dgm:pt modelId="{D5C24DA1-7EED-B041-9653-F42748D03DA4}" type="pres">
      <dgm:prSet presAssocID="{DD551608-329A-7841-BF00-A7C13397C0BF}" presName="hierChild5" presStyleCnt="0"/>
      <dgm:spPr/>
    </dgm:pt>
    <dgm:pt modelId="{8F2F5C92-93FE-F748-9A25-B491EF6ACBEB}" type="pres">
      <dgm:prSet presAssocID="{516E01DE-B8B7-BE4A-9685-CE5CEF7E689B}" presName="Name37" presStyleLbl="parChTrans1D4" presStyleIdx="13" presStyleCnt="26"/>
      <dgm:spPr/>
    </dgm:pt>
    <dgm:pt modelId="{9F50D567-FE98-9843-81E1-21AEBE3DCBA9}" type="pres">
      <dgm:prSet presAssocID="{6778CFF4-C2C7-FB48-B020-CBBC977A8E17}" presName="hierRoot2" presStyleCnt="0">
        <dgm:presLayoutVars>
          <dgm:hierBranch val="init"/>
        </dgm:presLayoutVars>
      </dgm:prSet>
      <dgm:spPr/>
    </dgm:pt>
    <dgm:pt modelId="{45D659FE-ECEB-4549-8809-8C97CF42D0F4}" type="pres">
      <dgm:prSet presAssocID="{6778CFF4-C2C7-FB48-B020-CBBC977A8E17}" presName="rootComposite" presStyleCnt="0"/>
      <dgm:spPr/>
    </dgm:pt>
    <dgm:pt modelId="{C48EC313-4490-BB4A-B4A6-51C62D1D6A41}" type="pres">
      <dgm:prSet presAssocID="{6778CFF4-C2C7-FB48-B020-CBBC977A8E17}" presName="rootText" presStyleLbl="node4" presStyleIdx="13" presStyleCnt="26" custLinFactNeighborX="-293" custLinFactNeighborY="2649">
        <dgm:presLayoutVars>
          <dgm:chPref val="3"/>
        </dgm:presLayoutVars>
      </dgm:prSet>
      <dgm:spPr/>
    </dgm:pt>
    <dgm:pt modelId="{C57C1709-4665-D242-9383-A3EDEA1DBE8C}" type="pres">
      <dgm:prSet presAssocID="{6778CFF4-C2C7-FB48-B020-CBBC977A8E17}" presName="rootConnector" presStyleLbl="node4" presStyleIdx="13" presStyleCnt="26"/>
      <dgm:spPr/>
    </dgm:pt>
    <dgm:pt modelId="{F8FC1C0C-1DB8-FD48-A287-133701277549}" type="pres">
      <dgm:prSet presAssocID="{6778CFF4-C2C7-FB48-B020-CBBC977A8E17}" presName="hierChild4" presStyleCnt="0"/>
      <dgm:spPr/>
    </dgm:pt>
    <dgm:pt modelId="{DC0245FC-C74A-444A-80F0-6784A539239B}" type="pres">
      <dgm:prSet presAssocID="{6778CFF4-C2C7-FB48-B020-CBBC977A8E17}" presName="hierChild5" presStyleCnt="0"/>
      <dgm:spPr/>
    </dgm:pt>
    <dgm:pt modelId="{0D2085B7-843F-7545-9B73-74F6AEE82F2E}" type="pres">
      <dgm:prSet presAssocID="{05D9F1D3-00C7-8045-BFFD-843E601E4723}" presName="Name37" presStyleLbl="parChTrans1D4" presStyleIdx="14" presStyleCnt="26"/>
      <dgm:spPr/>
    </dgm:pt>
    <dgm:pt modelId="{0E14C98E-7D6D-9647-B231-2D492946DA82}" type="pres">
      <dgm:prSet presAssocID="{D841B5F9-B35C-EF4C-A54C-B4BB5716B38C}" presName="hierRoot2" presStyleCnt="0">
        <dgm:presLayoutVars>
          <dgm:hierBranch val="init"/>
        </dgm:presLayoutVars>
      </dgm:prSet>
      <dgm:spPr/>
    </dgm:pt>
    <dgm:pt modelId="{50E7AFA5-B1BA-3C4D-A556-77EAAA290EFB}" type="pres">
      <dgm:prSet presAssocID="{D841B5F9-B35C-EF4C-A54C-B4BB5716B38C}" presName="rootComposite" presStyleCnt="0"/>
      <dgm:spPr/>
    </dgm:pt>
    <dgm:pt modelId="{30D22006-3614-E649-A992-E6DFC6A80B97}" type="pres">
      <dgm:prSet presAssocID="{D841B5F9-B35C-EF4C-A54C-B4BB5716B38C}" presName="rootText" presStyleLbl="node4" presStyleIdx="14" presStyleCnt="26" custLinFactNeighborX="-2590" custLinFactNeighborY="1193">
        <dgm:presLayoutVars>
          <dgm:chPref val="3"/>
        </dgm:presLayoutVars>
      </dgm:prSet>
      <dgm:spPr/>
    </dgm:pt>
    <dgm:pt modelId="{80779AB7-6B4C-FB42-8A3B-62CBF7417021}" type="pres">
      <dgm:prSet presAssocID="{D841B5F9-B35C-EF4C-A54C-B4BB5716B38C}" presName="rootConnector" presStyleLbl="node4" presStyleIdx="14" presStyleCnt="26"/>
      <dgm:spPr/>
    </dgm:pt>
    <dgm:pt modelId="{6BBE8165-3B9F-F441-9BFA-271EE2DCD9CF}" type="pres">
      <dgm:prSet presAssocID="{D841B5F9-B35C-EF4C-A54C-B4BB5716B38C}" presName="hierChild4" presStyleCnt="0"/>
      <dgm:spPr/>
    </dgm:pt>
    <dgm:pt modelId="{E9A4C1EB-CCFA-CD45-B33F-5F335E64BDED}" type="pres">
      <dgm:prSet presAssocID="{D841B5F9-B35C-EF4C-A54C-B4BB5716B38C}" presName="hierChild5" presStyleCnt="0"/>
      <dgm:spPr/>
    </dgm:pt>
    <dgm:pt modelId="{4D00407C-CFC9-A340-892B-5F80BF7D8150}" type="pres">
      <dgm:prSet presAssocID="{CAB502AC-7BFA-EF40-B2F9-1EB2C942C78D}" presName="hierChild5" presStyleCnt="0"/>
      <dgm:spPr/>
    </dgm:pt>
    <dgm:pt modelId="{AE625A2E-5C65-4281-A15F-540F3DF64E63}" type="pres">
      <dgm:prSet presAssocID="{17A4DB33-9B6B-41A7-8D4E-8F8005D9FEEE}" presName="hierChild5" presStyleCnt="0"/>
      <dgm:spPr/>
    </dgm:pt>
    <dgm:pt modelId="{E7984290-A1CC-46BB-82B5-227BA7790837}" type="pres">
      <dgm:prSet presAssocID="{15DB7EC0-80D8-4CE6-BA89-09E569F88118}" presName="Name37" presStyleLbl="parChTrans1D2" presStyleIdx="2" presStyleCnt="4"/>
      <dgm:spPr/>
    </dgm:pt>
    <dgm:pt modelId="{4EB87290-7191-4B44-90D2-C4024342AD8D}" type="pres">
      <dgm:prSet presAssocID="{17EFA70E-2C5B-4906-AA92-F3F669BC1014}" presName="hierRoot2" presStyleCnt="0">
        <dgm:presLayoutVars>
          <dgm:hierBranch val="init"/>
        </dgm:presLayoutVars>
      </dgm:prSet>
      <dgm:spPr/>
    </dgm:pt>
    <dgm:pt modelId="{BC0E1253-C283-4535-AED9-C0D674E1CEA0}" type="pres">
      <dgm:prSet presAssocID="{17EFA70E-2C5B-4906-AA92-F3F669BC1014}" presName="rootComposite" presStyleCnt="0"/>
      <dgm:spPr/>
    </dgm:pt>
    <dgm:pt modelId="{AE005D42-3A09-455C-A94C-ACA8771C2C94}" type="pres">
      <dgm:prSet presAssocID="{17EFA70E-2C5B-4906-AA92-F3F669BC1014}" presName="rootText" presStyleLbl="node2" presStyleIdx="2" presStyleCnt="4">
        <dgm:presLayoutVars>
          <dgm:chPref val="3"/>
        </dgm:presLayoutVars>
      </dgm:prSet>
      <dgm:spPr/>
    </dgm:pt>
    <dgm:pt modelId="{D1D833CF-D1E3-4600-BC9F-C33C3C75A697}" type="pres">
      <dgm:prSet presAssocID="{17EFA70E-2C5B-4906-AA92-F3F669BC1014}" presName="rootConnector" presStyleLbl="node2" presStyleIdx="2" presStyleCnt="4"/>
      <dgm:spPr/>
    </dgm:pt>
    <dgm:pt modelId="{E82B0F97-84A7-49FE-8FE6-4FE715D34157}" type="pres">
      <dgm:prSet presAssocID="{17EFA70E-2C5B-4906-AA92-F3F669BC1014}" presName="hierChild4" presStyleCnt="0"/>
      <dgm:spPr/>
    </dgm:pt>
    <dgm:pt modelId="{632BA343-6CC8-42E2-BED9-8676001DCA9F}" type="pres">
      <dgm:prSet presAssocID="{C02A5D70-9F5B-4BB1-8227-DF85E6002104}" presName="Name37" presStyleLbl="parChTrans1D3" presStyleIdx="5" presStyleCnt="9"/>
      <dgm:spPr/>
    </dgm:pt>
    <dgm:pt modelId="{E1DF330D-8303-40F2-A5F0-21F2842F8C7C}" type="pres">
      <dgm:prSet presAssocID="{16CA9E70-FDCE-478B-8B1F-CC698A078863}" presName="hierRoot2" presStyleCnt="0">
        <dgm:presLayoutVars>
          <dgm:hierBranch val="init"/>
        </dgm:presLayoutVars>
      </dgm:prSet>
      <dgm:spPr/>
    </dgm:pt>
    <dgm:pt modelId="{4E84F616-ABC3-4A03-946E-7B7086FC0952}" type="pres">
      <dgm:prSet presAssocID="{16CA9E70-FDCE-478B-8B1F-CC698A078863}" presName="rootComposite" presStyleCnt="0"/>
      <dgm:spPr/>
    </dgm:pt>
    <dgm:pt modelId="{094EA78F-ACA1-4DEA-930D-A1778B6AC04E}" type="pres">
      <dgm:prSet presAssocID="{16CA9E70-FDCE-478B-8B1F-CC698A078863}" presName="rootText" presStyleLbl="node3" presStyleIdx="5" presStyleCnt="9">
        <dgm:presLayoutVars>
          <dgm:chPref val="3"/>
        </dgm:presLayoutVars>
      </dgm:prSet>
      <dgm:spPr/>
    </dgm:pt>
    <dgm:pt modelId="{E8FEAEED-7E56-4ACF-9645-487F96F0FE12}" type="pres">
      <dgm:prSet presAssocID="{16CA9E70-FDCE-478B-8B1F-CC698A078863}" presName="rootConnector" presStyleLbl="node3" presStyleIdx="5" presStyleCnt="9"/>
      <dgm:spPr/>
    </dgm:pt>
    <dgm:pt modelId="{5E6B04A4-7F2F-4B03-8FE4-B40EDE2CFAA8}" type="pres">
      <dgm:prSet presAssocID="{16CA9E70-FDCE-478B-8B1F-CC698A078863}" presName="hierChild4" presStyleCnt="0"/>
      <dgm:spPr/>
    </dgm:pt>
    <dgm:pt modelId="{D5E30AF6-7AA1-446A-BC39-BC37652057DC}" type="pres">
      <dgm:prSet presAssocID="{16CA9E70-FDCE-478B-8B1F-CC698A078863}" presName="hierChild5" presStyleCnt="0"/>
      <dgm:spPr/>
    </dgm:pt>
    <dgm:pt modelId="{018EA72E-BD20-408A-8007-A65AED00FA88}" type="pres">
      <dgm:prSet presAssocID="{A75D7C96-3BF3-46AF-8037-419B7E5874AB}" presName="Name37" presStyleLbl="parChTrans1D3" presStyleIdx="6" presStyleCnt="9"/>
      <dgm:spPr/>
    </dgm:pt>
    <dgm:pt modelId="{D9781D27-2148-4823-9341-89765BCA0B62}" type="pres">
      <dgm:prSet presAssocID="{A5E34D00-E1BE-4BB7-AF59-68CE0F3E1AC3}" presName="hierRoot2" presStyleCnt="0">
        <dgm:presLayoutVars>
          <dgm:hierBranch val="init"/>
        </dgm:presLayoutVars>
      </dgm:prSet>
      <dgm:spPr/>
    </dgm:pt>
    <dgm:pt modelId="{F396879F-95DF-46E1-A56A-905AE40E46DA}" type="pres">
      <dgm:prSet presAssocID="{A5E34D00-E1BE-4BB7-AF59-68CE0F3E1AC3}" presName="rootComposite" presStyleCnt="0"/>
      <dgm:spPr/>
    </dgm:pt>
    <dgm:pt modelId="{FC520675-356A-4FD3-9E34-488E692D5C89}" type="pres">
      <dgm:prSet presAssocID="{A5E34D00-E1BE-4BB7-AF59-68CE0F3E1AC3}" presName="rootText" presStyleLbl="node3" presStyleIdx="6" presStyleCnt="9" custLinFactNeighborX="-758" custLinFactNeighborY="-21971">
        <dgm:presLayoutVars>
          <dgm:chPref val="3"/>
        </dgm:presLayoutVars>
      </dgm:prSet>
      <dgm:spPr/>
    </dgm:pt>
    <dgm:pt modelId="{B23772C7-AD0B-40D0-BB97-017CECCBE8F8}" type="pres">
      <dgm:prSet presAssocID="{A5E34D00-E1BE-4BB7-AF59-68CE0F3E1AC3}" presName="rootConnector" presStyleLbl="node3" presStyleIdx="6" presStyleCnt="9"/>
      <dgm:spPr/>
    </dgm:pt>
    <dgm:pt modelId="{EBA51246-205D-4FAD-81C9-3246C0B77441}" type="pres">
      <dgm:prSet presAssocID="{A5E34D00-E1BE-4BB7-AF59-68CE0F3E1AC3}" presName="hierChild4" presStyleCnt="0"/>
      <dgm:spPr/>
    </dgm:pt>
    <dgm:pt modelId="{E866DB04-245F-4E07-AAF3-80B3B2489AE1}" type="pres">
      <dgm:prSet presAssocID="{A5E34D00-E1BE-4BB7-AF59-68CE0F3E1AC3}" presName="hierChild5" presStyleCnt="0"/>
      <dgm:spPr/>
    </dgm:pt>
    <dgm:pt modelId="{29ACC54C-A5AD-4561-A688-FCFDA6C52442}" type="pres">
      <dgm:prSet presAssocID="{17EFA70E-2C5B-4906-AA92-F3F669BC1014}" presName="hierChild5" presStyleCnt="0"/>
      <dgm:spPr/>
    </dgm:pt>
    <dgm:pt modelId="{7E63174C-1949-485B-BD2F-D1A4BF04299D}" type="pres">
      <dgm:prSet presAssocID="{15511C7B-22ED-4802-A620-7B9E71A8143D}" presName="Name37" presStyleLbl="parChTrans1D2" presStyleIdx="3" presStyleCnt="4"/>
      <dgm:spPr/>
    </dgm:pt>
    <dgm:pt modelId="{55BE3FB5-0B3F-4084-B45E-C4BF10B72EBA}" type="pres">
      <dgm:prSet presAssocID="{5E757C83-1F0A-413D-84F4-0383D2599BFA}" presName="hierRoot2" presStyleCnt="0">
        <dgm:presLayoutVars>
          <dgm:hierBranch val="init"/>
        </dgm:presLayoutVars>
      </dgm:prSet>
      <dgm:spPr/>
    </dgm:pt>
    <dgm:pt modelId="{7591F369-DB34-47C0-9426-D04DC58A80A9}" type="pres">
      <dgm:prSet presAssocID="{5E757C83-1F0A-413D-84F4-0383D2599BFA}" presName="rootComposite" presStyleCnt="0"/>
      <dgm:spPr/>
    </dgm:pt>
    <dgm:pt modelId="{BB9CB30C-C92D-44D3-860C-E31B26FE857B}" type="pres">
      <dgm:prSet presAssocID="{5E757C83-1F0A-413D-84F4-0383D2599BFA}" presName="rootText" presStyleLbl="node2" presStyleIdx="3" presStyleCnt="4">
        <dgm:presLayoutVars>
          <dgm:chPref val="3"/>
        </dgm:presLayoutVars>
      </dgm:prSet>
      <dgm:spPr/>
    </dgm:pt>
    <dgm:pt modelId="{D07D0D4D-55B7-4482-80B9-17CBAA99854B}" type="pres">
      <dgm:prSet presAssocID="{5E757C83-1F0A-413D-84F4-0383D2599BFA}" presName="rootConnector" presStyleLbl="node2" presStyleIdx="3" presStyleCnt="4"/>
      <dgm:spPr/>
    </dgm:pt>
    <dgm:pt modelId="{CEFF8812-E3E4-48A9-9532-7C3977A388BF}" type="pres">
      <dgm:prSet presAssocID="{5E757C83-1F0A-413D-84F4-0383D2599BFA}" presName="hierChild4" presStyleCnt="0"/>
      <dgm:spPr/>
    </dgm:pt>
    <dgm:pt modelId="{F506E87C-4580-4254-B27D-F02E30DE9103}" type="pres">
      <dgm:prSet presAssocID="{048543A3-A38E-44AC-A0BC-859EF4D7ABC8}" presName="Name37" presStyleLbl="parChTrans1D3" presStyleIdx="7" presStyleCnt="9"/>
      <dgm:spPr/>
    </dgm:pt>
    <dgm:pt modelId="{8099A486-3AAC-490E-8B27-94B25CB72557}" type="pres">
      <dgm:prSet presAssocID="{36034DF6-40B4-43AF-9F7A-58A3EB97B564}" presName="hierRoot2" presStyleCnt="0">
        <dgm:presLayoutVars>
          <dgm:hierBranch val="init"/>
        </dgm:presLayoutVars>
      </dgm:prSet>
      <dgm:spPr/>
    </dgm:pt>
    <dgm:pt modelId="{7B44C64F-8511-44B8-9CEF-2CE803A417D2}" type="pres">
      <dgm:prSet presAssocID="{36034DF6-40B4-43AF-9F7A-58A3EB97B564}" presName="rootComposite" presStyleCnt="0"/>
      <dgm:spPr/>
    </dgm:pt>
    <dgm:pt modelId="{547C5FA2-8762-4A4A-B2B2-CB8D0C6A6B37}" type="pres">
      <dgm:prSet presAssocID="{36034DF6-40B4-43AF-9F7A-58A3EB97B564}" presName="rootText" presStyleLbl="node3" presStyleIdx="7" presStyleCnt="9">
        <dgm:presLayoutVars>
          <dgm:chPref val="3"/>
        </dgm:presLayoutVars>
      </dgm:prSet>
      <dgm:spPr/>
    </dgm:pt>
    <dgm:pt modelId="{40828909-282C-468B-93A0-368BE4858DCC}" type="pres">
      <dgm:prSet presAssocID="{36034DF6-40B4-43AF-9F7A-58A3EB97B564}" presName="rootConnector" presStyleLbl="node3" presStyleIdx="7" presStyleCnt="9"/>
      <dgm:spPr/>
    </dgm:pt>
    <dgm:pt modelId="{91B60ED3-2B85-453B-A2B4-D1E26BBFB9BA}" type="pres">
      <dgm:prSet presAssocID="{36034DF6-40B4-43AF-9F7A-58A3EB97B564}" presName="hierChild4" presStyleCnt="0"/>
      <dgm:spPr/>
    </dgm:pt>
    <dgm:pt modelId="{B0D193D3-0F6B-440E-A88B-E48535E2AC45}" type="pres">
      <dgm:prSet presAssocID="{47A3AB58-D348-4C1A-8C16-85045F5F2107}" presName="Name37" presStyleLbl="parChTrans1D4" presStyleIdx="15" presStyleCnt="26"/>
      <dgm:spPr/>
    </dgm:pt>
    <dgm:pt modelId="{B8946829-EC32-4F78-B643-49FC66E19F0E}" type="pres">
      <dgm:prSet presAssocID="{28C490D6-DDD4-4D0B-B32E-8D3E167A6F76}" presName="hierRoot2" presStyleCnt="0">
        <dgm:presLayoutVars>
          <dgm:hierBranch val="init"/>
        </dgm:presLayoutVars>
      </dgm:prSet>
      <dgm:spPr/>
    </dgm:pt>
    <dgm:pt modelId="{168E9D4E-3A08-4A51-A87B-EF454058682C}" type="pres">
      <dgm:prSet presAssocID="{28C490D6-DDD4-4D0B-B32E-8D3E167A6F76}" presName="rootComposite" presStyleCnt="0"/>
      <dgm:spPr/>
    </dgm:pt>
    <dgm:pt modelId="{F8A45528-327A-41AE-8E52-5885B9D8B70B}" type="pres">
      <dgm:prSet presAssocID="{28C490D6-DDD4-4D0B-B32E-8D3E167A6F76}" presName="rootText" presStyleLbl="node4" presStyleIdx="15" presStyleCnt="26">
        <dgm:presLayoutVars>
          <dgm:chPref val="3"/>
        </dgm:presLayoutVars>
      </dgm:prSet>
      <dgm:spPr/>
    </dgm:pt>
    <dgm:pt modelId="{7F2C00C3-E28D-4686-B64A-BB9A2DA3E2FA}" type="pres">
      <dgm:prSet presAssocID="{28C490D6-DDD4-4D0B-B32E-8D3E167A6F76}" presName="rootConnector" presStyleLbl="node4" presStyleIdx="15" presStyleCnt="26"/>
      <dgm:spPr/>
    </dgm:pt>
    <dgm:pt modelId="{BB941755-7069-471F-BDCB-311A328B564C}" type="pres">
      <dgm:prSet presAssocID="{28C490D6-DDD4-4D0B-B32E-8D3E167A6F76}" presName="hierChild4" presStyleCnt="0"/>
      <dgm:spPr/>
    </dgm:pt>
    <dgm:pt modelId="{E27A696C-C358-3A47-98C3-AF65421D1E20}" type="pres">
      <dgm:prSet presAssocID="{6F9294F9-9C21-0F4E-9CC0-B1E073ED6229}" presName="Name37" presStyleLbl="parChTrans1D4" presStyleIdx="16" presStyleCnt="26"/>
      <dgm:spPr/>
    </dgm:pt>
    <dgm:pt modelId="{7020A78C-BDFC-A840-9D24-0358DF4EB06F}" type="pres">
      <dgm:prSet presAssocID="{F6F97268-9E8F-D541-A038-B07E05C4D380}" presName="hierRoot2" presStyleCnt="0">
        <dgm:presLayoutVars>
          <dgm:hierBranch val="init"/>
        </dgm:presLayoutVars>
      </dgm:prSet>
      <dgm:spPr/>
    </dgm:pt>
    <dgm:pt modelId="{BFE30D6F-D6CB-0C46-A8F8-FA89A0796AD5}" type="pres">
      <dgm:prSet presAssocID="{F6F97268-9E8F-D541-A038-B07E05C4D380}" presName="rootComposite" presStyleCnt="0"/>
      <dgm:spPr/>
    </dgm:pt>
    <dgm:pt modelId="{52931AD4-674A-FF47-9B84-148201E52C2B}" type="pres">
      <dgm:prSet presAssocID="{F6F97268-9E8F-D541-A038-B07E05C4D380}" presName="rootText" presStyleLbl="node4" presStyleIdx="16" presStyleCnt="26">
        <dgm:presLayoutVars>
          <dgm:chPref val="3"/>
        </dgm:presLayoutVars>
      </dgm:prSet>
      <dgm:spPr/>
    </dgm:pt>
    <dgm:pt modelId="{DDD5028F-A9B1-4742-AFB0-256DC3528B47}" type="pres">
      <dgm:prSet presAssocID="{F6F97268-9E8F-D541-A038-B07E05C4D380}" presName="rootConnector" presStyleLbl="node4" presStyleIdx="16" presStyleCnt="26"/>
      <dgm:spPr/>
    </dgm:pt>
    <dgm:pt modelId="{DF6BF892-60F3-454B-AB10-75D2E4D154B4}" type="pres">
      <dgm:prSet presAssocID="{F6F97268-9E8F-D541-A038-B07E05C4D380}" presName="hierChild4" presStyleCnt="0"/>
      <dgm:spPr/>
    </dgm:pt>
    <dgm:pt modelId="{AD193F31-FD81-8D44-8392-90BE93E49868}" type="pres">
      <dgm:prSet presAssocID="{F6F97268-9E8F-D541-A038-B07E05C4D380}" presName="hierChild5" presStyleCnt="0"/>
      <dgm:spPr/>
    </dgm:pt>
    <dgm:pt modelId="{1E70DF50-6F24-E542-8AB6-4783965921FD}" type="pres">
      <dgm:prSet presAssocID="{ACAD176B-20B8-8D4C-B9A6-1EC2F8F0EB5F}" presName="Name37" presStyleLbl="parChTrans1D4" presStyleIdx="17" presStyleCnt="26"/>
      <dgm:spPr/>
    </dgm:pt>
    <dgm:pt modelId="{E3D07E44-94A5-1342-9DD6-3FAAD2522AF6}" type="pres">
      <dgm:prSet presAssocID="{FF019F07-04CC-AC48-8F9A-FA2B17F0310D}" presName="hierRoot2" presStyleCnt="0">
        <dgm:presLayoutVars>
          <dgm:hierBranch val="init"/>
        </dgm:presLayoutVars>
      </dgm:prSet>
      <dgm:spPr/>
    </dgm:pt>
    <dgm:pt modelId="{DA87E5C2-6411-5848-894E-F51F51DF3810}" type="pres">
      <dgm:prSet presAssocID="{FF019F07-04CC-AC48-8F9A-FA2B17F0310D}" presName="rootComposite" presStyleCnt="0"/>
      <dgm:spPr/>
    </dgm:pt>
    <dgm:pt modelId="{91668A8E-5219-6C4D-8547-7D89CB8865C2}" type="pres">
      <dgm:prSet presAssocID="{FF019F07-04CC-AC48-8F9A-FA2B17F0310D}" presName="rootText" presStyleLbl="node4" presStyleIdx="17" presStyleCnt="26">
        <dgm:presLayoutVars>
          <dgm:chPref val="3"/>
        </dgm:presLayoutVars>
      </dgm:prSet>
      <dgm:spPr/>
    </dgm:pt>
    <dgm:pt modelId="{8EFCDE87-A33F-EF48-AB80-90827269B956}" type="pres">
      <dgm:prSet presAssocID="{FF019F07-04CC-AC48-8F9A-FA2B17F0310D}" presName="rootConnector" presStyleLbl="node4" presStyleIdx="17" presStyleCnt="26"/>
      <dgm:spPr/>
    </dgm:pt>
    <dgm:pt modelId="{BD2E63C2-6644-124E-9109-73E917E9842C}" type="pres">
      <dgm:prSet presAssocID="{FF019F07-04CC-AC48-8F9A-FA2B17F0310D}" presName="hierChild4" presStyleCnt="0"/>
      <dgm:spPr/>
    </dgm:pt>
    <dgm:pt modelId="{E8C1635F-544B-5A44-BCDB-E9674FD6ADD2}" type="pres">
      <dgm:prSet presAssocID="{FF019F07-04CC-AC48-8F9A-FA2B17F0310D}" presName="hierChild5" presStyleCnt="0"/>
      <dgm:spPr/>
    </dgm:pt>
    <dgm:pt modelId="{422739CC-B411-EC41-B330-AB771B5AA947}" type="pres">
      <dgm:prSet presAssocID="{256F0FEE-E25D-6746-B0A1-D6F0A3D5861B}" presName="Name37" presStyleLbl="parChTrans1D4" presStyleIdx="18" presStyleCnt="26"/>
      <dgm:spPr/>
    </dgm:pt>
    <dgm:pt modelId="{30965BDD-75D6-C74B-BDAD-8672E4A22385}" type="pres">
      <dgm:prSet presAssocID="{A37BAD7E-44B6-7B43-88F8-F29BDDD3D8B7}" presName="hierRoot2" presStyleCnt="0">
        <dgm:presLayoutVars>
          <dgm:hierBranch val="init"/>
        </dgm:presLayoutVars>
      </dgm:prSet>
      <dgm:spPr/>
    </dgm:pt>
    <dgm:pt modelId="{23A25405-B0DA-494E-BCC7-64D516793F6D}" type="pres">
      <dgm:prSet presAssocID="{A37BAD7E-44B6-7B43-88F8-F29BDDD3D8B7}" presName="rootComposite" presStyleCnt="0"/>
      <dgm:spPr/>
    </dgm:pt>
    <dgm:pt modelId="{A321D3AC-54AB-BC43-9757-BC1B1B26812D}" type="pres">
      <dgm:prSet presAssocID="{A37BAD7E-44B6-7B43-88F8-F29BDDD3D8B7}" presName="rootText" presStyleLbl="node4" presStyleIdx="18" presStyleCnt="26">
        <dgm:presLayoutVars>
          <dgm:chPref val="3"/>
        </dgm:presLayoutVars>
      </dgm:prSet>
      <dgm:spPr/>
    </dgm:pt>
    <dgm:pt modelId="{C9B3D7E2-89FE-F64A-8824-7D6C769B4D93}" type="pres">
      <dgm:prSet presAssocID="{A37BAD7E-44B6-7B43-88F8-F29BDDD3D8B7}" presName="rootConnector" presStyleLbl="node4" presStyleIdx="18" presStyleCnt="26"/>
      <dgm:spPr/>
    </dgm:pt>
    <dgm:pt modelId="{2BCE945B-9D4F-764C-B29E-518F85177386}" type="pres">
      <dgm:prSet presAssocID="{A37BAD7E-44B6-7B43-88F8-F29BDDD3D8B7}" presName="hierChild4" presStyleCnt="0"/>
      <dgm:spPr/>
    </dgm:pt>
    <dgm:pt modelId="{8CCC1FCA-F975-3645-BBFA-7C8E679492A5}" type="pres">
      <dgm:prSet presAssocID="{A37BAD7E-44B6-7B43-88F8-F29BDDD3D8B7}" presName="hierChild5" presStyleCnt="0"/>
      <dgm:spPr/>
    </dgm:pt>
    <dgm:pt modelId="{1CF233A3-44C8-4492-AC18-3BF54B66A78B}" type="pres">
      <dgm:prSet presAssocID="{28C490D6-DDD4-4D0B-B32E-8D3E167A6F76}" presName="hierChild5" presStyleCnt="0"/>
      <dgm:spPr/>
    </dgm:pt>
    <dgm:pt modelId="{86038EBD-C183-F441-B2D8-63F4908EC47D}" type="pres">
      <dgm:prSet presAssocID="{C945B0D9-0EE5-5C4B-9001-D8DF7FE1A989}" presName="Name37" presStyleLbl="parChTrans1D4" presStyleIdx="19" presStyleCnt="26"/>
      <dgm:spPr/>
    </dgm:pt>
    <dgm:pt modelId="{BAF65E20-10CC-854D-B785-BEF9208684A7}" type="pres">
      <dgm:prSet presAssocID="{B7790377-F04C-594D-AEE4-0C455A5B62E8}" presName="hierRoot2" presStyleCnt="0">
        <dgm:presLayoutVars>
          <dgm:hierBranch val="init"/>
        </dgm:presLayoutVars>
      </dgm:prSet>
      <dgm:spPr/>
    </dgm:pt>
    <dgm:pt modelId="{DBB4FBD3-4894-5243-B756-35C506561400}" type="pres">
      <dgm:prSet presAssocID="{B7790377-F04C-594D-AEE4-0C455A5B62E8}" presName="rootComposite" presStyleCnt="0"/>
      <dgm:spPr/>
    </dgm:pt>
    <dgm:pt modelId="{99866EA2-323E-0A42-961C-41602F6B55D6}" type="pres">
      <dgm:prSet presAssocID="{B7790377-F04C-594D-AEE4-0C455A5B62E8}" presName="rootText" presStyleLbl="node4" presStyleIdx="19" presStyleCnt="26">
        <dgm:presLayoutVars>
          <dgm:chPref val="3"/>
        </dgm:presLayoutVars>
      </dgm:prSet>
      <dgm:spPr/>
    </dgm:pt>
    <dgm:pt modelId="{1D982B02-6195-E34A-97B8-2A12A4A6E989}" type="pres">
      <dgm:prSet presAssocID="{B7790377-F04C-594D-AEE4-0C455A5B62E8}" presName="rootConnector" presStyleLbl="node4" presStyleIdx="19" presStyleCnt="26"/>
      <dgm:spPr/>
    </dgm:pt>
    <dgm:pt modelId="{6E84AEAD-8A7B-924E-8780-E048455C699B}" type="pres">
      <dgm:prSet presAssocID="{B7790377-F04C-594D-AEE4-0C455A5B62E8}" presName="hierChild4" presStyleCnt="0"/>
      <dgm:spPr/>
    </dgm:pt>
    <dgm:pt modelId="{3BDD897F-A24B-4A40-B781-B573F5E2F8A9}" type="pres">
      <dgm:prSet presAssocID="{6A2E694E-0381-2D41-9A97-15DEE7C74D24}" presName="Name37" presStyleLbl="parChTrans1D4" presStyleIdx="20" presStyleCnt="26"/>
      <dgm:spPr/>
    </dgm:pt>
    <dgm:pt modelId="{C743050F-A0E2-F243-A89F-4E057CF6D262}" type="pres">
      <dgm:prSet presAssocID="{08AEBE87-B466-B141-AAB4-383E775E72CB}" presName="hierRoot2" presStyleCnt="0">
        <dgm:presLayoutVars>
          <dgm:hierBranch val="init"/>
        </dgm:presLayoutVars>
      </dgm:prSet>
      <dgm:spPr/>
    </dgm:pt>
    <dgm:pt modelId="{7C94ED54-603F-8440-9EF1-C45CECE8BDD3}" type="pres">
      <dgm:prSet presAssocID="{08AEBE87-B466-B141-AAB4-383E775E72CB}" presName="rootComposite" presStyleCnt="0"/>
      <dgm:spPr/>
    </dgm:pt>
    <dgm:pt modelId="{E8E159C1-C9C7-504F-8795-CD646EECF7C4}" type="pres">
      <dgm:prSet presAssocID="{08AEBE87-B466-B141-AAB4-383E775E72CB}" presName="rootText" presStyleLbl="node4" presStyleIdx="20" presStyleCnt="26">
        <dgm:presLayoutVars>
          <dgm:chPref val="3"/>
        </dgm:presLayoutVars>
      </dgm:prSet>
      <dgm:spPr/>
    </dgm:pt>
    <dgm:pt modelId="{5E986C35-CE88-1043-A24E-A8C752C9004E}" type="pres">
      <dgm:prSet presAssocID="{08AEBE87-B466-B141-AAB4-383E775E72CB}" presName="rootConnector" presStyleLbl="node4" presStyleIdx="20" presStyleCnt="26"/>
      <dgm:spPr/>
    </dgm:pt>
    <dgm:pt modelId="{9023D4F6-F481-A14E-82F2-41792834CEF6}" type="pres">
      <dgm:prSet presAssocID="{08AEBE87-B466-B141-AAB4-383E775E72CB}" presName="hierChild4" presStyleCnt="0"/>
      <dgm:spPr/>
    </dgm:pt>
    <dgm:pt modelId="{01A784B1-3CCF-094F-9053-1E7031D351B3}" type="pres">
      <dgm:prSet presAssocID="{08AEBE87-B466-B141-AAB4-383E775E72CB}" presName="hierChild5" presStyleCnt="0"/>
      <dgm:spPr/>
    </dgm:pt>
    <dgm:pt modelId="{30FE5FF0-C336-8A4F-9B2B-9DF0DCE2C6DA}" type="pres">
      <dgm:prSet presAssocID="{C988276E-1C21-1147-AFA4-89CFA77A4271}" presName="Name37" presStyleLbl="parChTrans1D4" presStyleIdx="21" presStyleCnt="26"/>
      <dgm:spPr/>
    </dgm:pt>
    <dgm:pt modelId="{8FDA02F9-52D7-BA49-901D-737167DB63F7}" type="pres">
      <dgm:prSet presAssocID="{DD644546-DA60-B942-956F-896F268BEF38}" presName="hierRoot2" presStyleCnt="0">
        <dgm:presLayoutVars>
          <dgm:hierBranch val="init"/>
        </dgm:presLayoutVars>
      </dgm:prSet>
      <dgm:spPr/>
    </dgm:pt>
    <dgm:pt modelId="{C90D65B9-8AA0-E547-B131-019586D1394A}" type="pres">
      <dgm:prSet presAssocID="{DD644546-DA60-B942-956F-896F268BEF38}" presName="rootComposite" presStyleCnt="0"/>
      <dgm:spPr/>
    </dgm:pt>
    <dgm:pt modelId="{E7C50AF5-C658-D341-A48D-C69C794760A3}" type="pres">
      <dgm:prSet presAssocID="{DD644546-DA60-B942-956F-896F268BEF38}" presName="rootText" presStyleLbl="node4" presStyleIdx="21" presStyleCnt="26">
        <dgm:presLayoutVars>
          <dgm:chPref val="3"/>
        </dgm:presLayoutVars>
      </dgm:prSet>
      <dgm:spPr/>
    </dgm:pt>
    <dgm:pt modelId="{DAC1DB6B-2927-404D-83AD-A30C51A4A4E8}" type="pres">
      <dgm:prSet presAssocID="{DD644546-DA60-B942-956F-896F268BEF38}" presName="rootConnector" presStyleLbl="node4" presStyleIdx="21" presStyleCnt="26"/>
      <dgm:spPr/>
    </dgm:pt>
    <dgm:pt modelId="{250D13FB-A55A-4446-879D-845BB5978C8B}" type="pres">
      <dgm:prSet presAssocID="{DD644546-DA60-B942-956F-896F268BEF38}" presName="hierChild4" presStyleCnt="0"/>
      <dgm:spPr/>
    </dgm:pt>
    <dgm:pt modelId="{F79311E0-3B09-704A-8CF2-F76C01A78951}" type="pres">
      <dgm:prSet presAssocID="{DD644546-DA60-B942-956F-896F268BEF38}" presName="hierChild5" presStyleCnt="0"/>
      <dgm:spPr/>
    </dgm:pt>
    <dgm:pt modelId="{78779DF5-9276-5D4A-9AA4-076D9A7F8C28}" type="pres">
      <dgm:prSet presAssocID="{06C02446-E673-E247-A1A4-92A568A8A8D0}" presName="Name37" presStyleLbl="parChTrans1D4" presStyleIdx="22" presStyleCnt="26"/>
      <dgm:spPr/>
    </dgm:pt>
    <dgm:pt modelId="{B7B26887-3BE7-5945-B31D-6AD075D93314}" type="pres">
      <dgm:prSet presAssocID="{A4D60200-C278-2248-914C-842138AC16AF}" presName="hierRoot2" presStyleCnt="0">
        <dgm:presLayoutVars>
          <dgm:hierBranch val="init"/>
        </dgm:presLayoutVars>
      </dgm:prSet>
      <dgm:spPr/>
    </dgm:pt>
    <dgm:pt modelId="{2D5B1147-6AF9-0C42-90F9-5D312718B150}" type="pres">
      <dgm:prSet presAssocID="{A4D60200-C278-2248-914C-842138AC16AF}" presName="rootComposite" presStyleCnt="0"/>
      <dgm:spPr/>
    </dgm:pt>
    <dgm:pt modelId="{8E41CADB-25D6-C541-A556-1F0FC1551461}" type="pres">
      <dgm:prSet presAssocID="{A4D60200-C278-2248-914C-842138AC16AF}" presName="rootText" presStyleLbl="node4" presStyleIdx="22" presStyleCnt="26">
        <dgm:presLayoutVars>
          <dgm:chPref val="3"/>
        </dgm:presLayoutVars>
      </dgm:prSet>
      <dgm:spPr/>
    </dgm:pt>
    <dgm:pt modelId="{DFDC8F76-B0EA-CA45-ABBF-122E12CC457C}" type="pres">
      <dgm:prSet presAssocID="{A4D60200-C278-2248-914C-842138AC16AF}" presName="rootConnector" presStyleLbl="node4" presStyleIdx="22" presStyleCnt="26"/>
      <dgm:spPr/>
    </dgm:pt>
    <dgm:pt modelId="{9EB95656-A197-F444-9247-B8914D99AA71}" type="pres">
      <dgm:prSet presAssocID="{A4D60200-C278-2248-914C-842138AC16AF}" presName="hierChild4" presStyleCnt="0"/>
      <dgm:spPr/>
    </dgm:pt>
    <dgm:pt modelId="{C5B92953-9DE6-4543-B095-19925336BF6F}" type="pres">
      <dgm:prSet presAssocID="{A4D60200-C278-2248-914C-842138AC16AF}" presName="hierChild5" presStyleCnt="0"/>
      <dgm:spPr/>
    </dgm:pt>
    <dgm:pt modelId="{4F490E1A-B60F-1E4A-B977-3D27CBC8B6AB}" type="pres">
      <dgm:prSet presAssocID="{B7790377-F04C-594D-AEE4-0C455A5B62E8}" presName="hierChild5" presStyleCnt="0"/>
      <dgm:spPr/>
    </dgm:pt>
    <dgm:pt modelId="{BB1402E3-C947-46CD-9EC9-23500451AF65}" type="pres">
      <dgm:prSet presAssocID="{36034DF6-40B4-43AF-9F7A-58A3EB97B564}" presName="hierChild5" presStyleCnt="0"/>
      <dgm:spPr/>
    </dgm:pt>
    <dgm:pt modelId="{5FEBE246-5660-428C-9D5D-64038C8DC177}" type="pres">
      <dgm:prSet presAssocID="{F3EBD696-2F4F-4323-8797-4E478FC6F853}" presName="Name37" presStyleLbl="parChTrans1D3" presStyleIdx="8" presStyleCnt="9"/>
      <dgm:spPr/>
    </dgm:pt>
    <dgm:pt modelId="{2F2F65A6-F8C2-46E7-B053-E670BC70C70B}" type="pres">
      <dgm:prSet presAssocID="{54C909F6-F7DF-4218-B0A1-E7A1D4DC2CF9}" presName="hierRoot2" presStyleCnt="0">
        <dgm:presLayoutVars>
          <dgm:hierBranch val="init"/>
        </dgm:presLayoutVars>
      </dgm:prSet>
      <dgm:spPr/>
    </dgm:pt>
    <dgm:pt modelId="{BE66B16B-0188-4525-9495-0E1C5814812D}" type="pres">
      <dgm:prSet presAssocID="{54C909F6-F7DF-4218-B0A1-E7A1D4DC2CF9}" presName="rootComposite" presStyleCnt="0"/>
      <dgm:spPr/>
    </dgm:pt>
    <dgm:pt modelId="{9F644BC7-4F90-4D44-AB07-0F63C8D257B1}" type="pres">
      <dgm:prSet presAssocID="{54C909F6-F7DF-4218-B0A1-E7A1D4DC2CF9}" presName="rootText" presStyleLbl="node3" presStyleIdx="8" presStyleCnt="9">
        <dgm:presLayoutVars>
          <dgm:chPref val="3"/>
        </dgm:presLayoutVars>
      </dgm:prSet>
      <dgm:spPr/>
    </dgm:pt>
    <dgm:pt modelId="{ED83289F-3DCF-457F-B931-3D7C1A83E8E0}" type="pres">
      <dgm:prSet presAssocID="{54C909F6-F7DF-4218-B0A1-E7A1D4DC2CF9}" presName="rootConnector" presStyleLbl="node3" presStyleIdx="8" presStyleCnt="9"/>
      <dgm:spPr/>
    </dgm:pt>
    <dgm:pt modelId="{1ACDE67A-3126-43F6-8C88-E3182CD9DC6F}" type="pres">
      <dgm:prSet presAssocID="{54C909F6-F7DF-4218-B0A1-E7A1D4DC2CF9}" presName="hierChild4" presStyleCnt="0"/>
      <dgm:spPr/>
    </dgm:pt>
    <dgm:pt modelId="{E857A00C-8960-4B81-B405-6ED7846DDC47}" type="pres">
      <dgm:prSet presAssocID="{454EBD82-8AF6-4F5E-BB35-CC86E1024B8B}" presName="Name37" presStyleLbl="parChTrans1D4" presStyleIdx="23" presStyleCnt="26"/>
      <dgm:spPr/>
    </dgm:pt>
    <dgm:pt modelId="{4951CD07-6ACA-46B9-852F-8ED02CD13461}" type="pres">
      <dgm:prSet presAssocID="{4B171087-5F3C-4EA9-A83F-172F2068796F}" presName="hierRoot2" presStyleCnt="0">
        <dgm:presLayoutVars>
          <dgm:hierBranch val="init"/>
        </dgm:presLayoutVars>
      </dgm:prSet>
      <dgm:spPr/>
    </dgm:pt>
    <dgm:pt modelId="{F4FA8D12-52F4-4388-8F24-B240601118BD}" type="pres">
      <dgm:prSet presAssocID="{4B171087-5F3C-4EA9-A83F-172F2068796F}" presName="rootComposite" presStyleCnt="0"/>
      <dgm:spPr/>
    </dgm:pt>
    <dgm:pt modelId="{D376BAD7-727F-4EC0-8718-FFF90019AA60}" type="pres">
      <dgm:prSet presAssocID="{4B171087-5F3C-4EA9-A83F-172F2068796F}" presName="rootText" presStyleLbl="node4" presStyleIdx="23" presStyleCnt="26">
        <dgm:presLayoutVars>
          <dgm:chPref val="3"/>
        </dgm:presLayoutVars>
      </dgm:prSet>
      <dgm:spPr/>
    </dgm:pt>
    <dgm:pt modelId="{27D3F06A-8F02-4B32-8C14-84E69851C780}" type="pres">
      <dgm:prSet presAssocID="{4B171087-5F3C-4EA9-A83F-172F2068796F}" presName="rootConnector" presStyleLbl="node4" presStyleIdx="23" presStyleCnt="26"/>
      <dgm:spPr/>
    </dgm:pt>
    <dgm:pt modelId="{EB49C8F4-A02E-47EF-BA46-74100A9949E9}" type="pres">
      <dgm:prSet presAssocID="{4B171087-5F3C-4EA9-A83F-172F2068796F}" presName="hierChild4" presStyleCnt="0"/>
      <dgm:spPr/>
    </dgm:pt>
    <dgm:pt modelId="{9879F41A-76EA-4C14-B1C5-9419CD626A0B}" type="pres">
      <dgm:prSet presAssocID="{4B171087-5F3C-4EA9-A83F-172F2068796F}" presName="hierChild5" presStyleCnt="0"/>
      <dgm:spPr/>
    </dgm:pt>
    <dgm:pt modelId="{1E146CF4-5A53-634D-9369-2183AB62DA76}" type="pres">
      <dgm:prSet presAssocID="{220E9816-A8E1-5F4B-91F5-F84D3832385E}" presName="Name37" presStyleLbl="parChTrans1D4" presStyleIdx="24" presStyleCnt="26"/>
      <dgm:spPr/>
    </dgm:pt>
    <dgm:pt modelId="{E0196C29-C6AD-1B43-84D5-6CE6289EF066}" type="pres">
      <dgm:prSet presAssocID="{237F722F-700A-3142-8E2F-27594BBBA0A3}" presName="hierRoot2" presStyleCnt="0">
        <dgm:presLayoutVars>
          <dgm:hierBranch val="init"/>
        </dgm:presLayoutVars>
      </dgm:prSet>
      <dgm:spPr/>
    </dgm:pt>
    <dgm:pt modelId="{6AF9A79B-FE15-3D44-A75C-E8868EEB0C34}" type="pres">
      <dgm:prSet presAssocID="{237F722F-700A-3142-8E2F-27594BBBA0A3}" presName="rootComposite" presStyleCnt="0"/>
      <dgm:spPr/>
    </dgm:pt>
    <dgm:pt modelId="{F10D614E-E00B-A144-980E-F222EEBDC299}" type="pres">
      <dgm:prSet presAssocID="{237F722F-700A-3142-8E2F-27594BBBA0A3}" presName="rootText" presStyleLbl="node4" presStyleIdx="24" presStyleCnt="26" custScaleX="111562" custScaleY="96970">
        <dgm:presLayoutVars>
          <dgm:chPref val="3"/>
        </dgm:presLayoutVars>
      </dgm:prSet>
      <dgm:spPr/>
    </dgm:pt>
    <dgm:pt modelId="{04EAB910-AAB0-3243-8193-D25238F8D2A1}" type="pres">
      <dgm:prSet presAssocID="{237F722F-700A-3142-8E2F-27594BBBA0A3}" presName="rootConnector" presStyleLbl="node4" presStyleIdx="24" presStyleCnt="26"/>
      <dgm:spPr/>
    </dgm:pt>
    <dgm:pt modelId="{45970391-DE9A-6549-BD8B-55FB9709A870}" type="pres">
      <dgm:prSet presAssocID="{237F722F-700A-3142-8E2F-27594BBBA0A3}" presName="hierChild4" presStyleCnt="0"/>
      <dgm:spPr/>
    </dgm:pt>
    <dgm:pt modelId="{E4697AE5-B4F5-7C4D-B5A5-B5F2D25317A1}" type="pres">
      <dgm:prSet presAssocID="{237F722F-700A-3142-8E2F-27594BBBA0A3}" presName="hierChild5" presStyleCnt="0"/>
      <dgm:spPr/>
    </dgm:pt>
    <dgm:pt modelId="{D3C265AC-027F-994A-9E63-D7A545690CFC}" type="pres">
      <dgm:prSet presAssocID="{92C1517F-5D36-054F-BF32-5FDC34880B69}" presName="Name37" presStyleLbl="parChTrans1D4" presStyleIdx="25" presStyleCnt="26"/>
      <dgm:spPr/>
    </dgm:pt>
    <dgm:pt modelId="{5049BF70-B285-924E-A42B-635DC7D4D788}" type="pres">
      <dgm:prSet presAssocID="{27D9D667-A441-0A48-A0F3-2AA2F30284C2}" presName="hierRoot2" presStyleCnt="0">
        <dgm:presLayoutVars>
          <dgm:hierBranch val="init"/>
        </dgm:presLayoutVars>
      </dgm:prSet>
      <dgm:spPr/>
    </dgm:pt>
    <dgm:pt modelId="{D13CCEBB-2F67-D644-AFA7-78BBDCF065BE}" type="pres">
      <dgm:prSet presAssocID="{27D9D667-A441-0A48-A0F3-2AA2F30284C2}" presName="rootComposite" presStyleCnt="0"/>
      <dgm:spPr/>
    </dgm:pt>
    <dgm:pt modelId="{E2A195F8-84BA-0549-8B19-9BA6B360D66B}" type="pres">
      <dgm:prSet presAssocID="{27D9D667-A441-0A48-A0F3-2AA2F30284C2}" presName="rootText" presStyleLbl="node4" presStyleIdx="25" presStyleCnt="26" custScaleX="138837" custScaleY="137670">
        <dgm:presLayoutVars>
          <dgm:chPref val="3"/>
        </dgm:presLayoutVars>
      </dgm:prSet>
      <dgm:spPr/>
    </dgm:pt>
    <dgm:pt modelId="{80367581-95A8-0B40-9754-D6BB54C49F04}" type="pres">
      <dgm:prSet presAssocID="{27D9D667-A441-0A48-A0F3-2AA2F30284C2}" presName="rootConnector" presStyleLbl="node4" presStyleIdx="25" presStyleCnt="26"/>
      <dgm:spPr/>
    </dgm:pt>
    <dgm:pt modelId="{EC26F87F-8581-8946-AE7C-2B3E04B668D8}" type="pres">
      <dgm:prSet presAssocID="{27D9D667-A441-0A48-A0F3-2AA2F30284C2}" presName="hierChild4" presStyleCnt="0"/>
      <dgm:spPr/>
    </dgm:pt>
    <dgm:pt modelId="{59558D94-B2B8-0F4B-A09F-95949EA6E72F}" type="pres">
      <dgm:prSet presAssocID="{27D9D667-A441-0A48-A0F3-2AA2F30284C2}" presName="hierChild5" presStyleCnt="0"/>
      <dgm:spPr/>
    </dgm:pt>
    <dgm:pt modelId="{019B8397-1A6E-4BE8-8A94-6D4DAC316FC5}" type="pres">
      <dgm:prSet presAssocID="{54C909F6-F7DF-4218-B0A1-E7A1D4DC2CF9}" presName="hierChild5" presStyleCnt="0"/>
      <dgm:spPr/>
    </dgm:pt>
    <dgm:pt modelId="{EB25ED10-5B83-4C99-B5E2-CC7275477210}" type="pres">
      <dgm:prSet presAssocID="{5E757C83-1F0A-413D-84F4-0383D2599BFA}" presName="hierChild5" presStyleCnt="0"/>
      <dgm:spPr/>
    </dgm:pt>
    <dgm:pt modelId="{94111E4A-15D8-4112-865D-1E411271C3F6}" type="pres">
      <dgm:prSet presAssocID="{E717796C-873D-4F44-B027-DF42ED4C193A}" presName="hierChild3" presStyleCnt="0"/>
      <dgm:spPr/>
    </dgm:pt>
  </dgm:ptLst>
  <dgm:cxnLst>
    <dgm:cxn modelId="{D03AC003-1209-BB47-8D90-EC6214513E72}" type="presOf" srcId="{DD551608-329A-7841-BF00-A7C13397C0BF}" destId="{3A04A07E-4AB0-9C44-8E76-EA69EBAA240D}" srcOrd="1" destOrd="0" presId="urn:microsoft.com/office/officeart/2005/8/layout/orgChart1"/>
    <dgm:cxn modelId="{CE342604-1A7C-D240-B56F-3A82C85E6285}" type="presOf" srcId="{256F0FEE-E25D-6746-B0A1-D6F0A3D5861B}" destId="{422739CC-B411-EC41-B330-AB771B5AA947}" srcOrd="0" destOrd="0" presId="urn:microsoft.com/office/officeart/2005/8/layout/orgChart1"/>
    <dgm:cxn modelId="{145B6A07-262E-44A5-88BD-2A88ED9C52A0}" type="presOf" srcId="{048543A3-A38E-44AC-A0BC-859EF4D7ABC8}" destId="{F506E87C-4580-4254-B27D-F02E30DE9103}" srcOrd="0" destOrd="0" presId="urn:microsoft.com/office/officeart/2005/8/layout/orgChart1"/>
    <dgm:cxn modelId="{EE4C8E07-8130-B94A-88E6-352621135595}" type="presOf" srcId="{6F9294F9-9C21-0F4E-9CC0-B1E073ED6229}" destId="{E27A696C-C358-3A47-98C3-AF65421D1E20}" srcOrd="0" destOrd="0" presId="urn:microsoft.com/office/officeart/2005/8/layout/orgChart1"/>
    <dgm:cxn modelId="{B45A3708-584C-3940-AAA0-C729D352934C}" srcId="{28C490D6-DDD4-4D0B-B32E-8D3E167A6F76}" destId="{F6F97268-9E8F-D541-A038-B07E05C4D380}" srcOrd="0" destOrd="0" parTransId="{6F9294F9-9C21-0F4E-9CC0-B1E073ED6229}" sibTransId="{15B24CF4-84F8-F44D-BABF-F65FA70B3536}"/>
    <dgm:cxn modelId="{FD1EA508-9E37-4809-9CB4-B3A1B3C27995}" type="presOf" srcId="{B419F763-638C-44E0-B705-CACC9CE5FC27}" destId="{BAB5345C-C6E9-4202-8955-809EA9F3A11A}" srcOrd="0" destOrd="0" presId="urn:microsoft.com/office/officeart/2005/8/layout/orgChart1"/>
    <dgm:cxn modelId="{D9F48209-E28C-3B4F-8D75-A30E255F980B}" type="presOf" srcId="{AD11EEE9-C3C5-FA48-A4AA-EE2F24051D06}" destId="{A3A680F7-AB33-BA42-9F66-631170485BF9}" srcOrd="0" destOrd="0" presId="urn:microsoft.com/office/officeart/2005/8/layout/orgChart1"/>
    <dgm:cxn modelId="{C63CAE0B-DB70-AD40-98D3-8B3922ECDD93}" srcId="{54C909F6-F7DF-4218-B0A1-E7A1D4DC2CF9}" destId="{27D9D667-A441-0A48-A0F3-2AA2F30284C2}" srcOrd="2" destOrd="0" parTransId="{92C1517F-5D36-054F-BF32-5FDC34880B69}" sibTransId="{3B8C8602-F293-7B4D-B8CA-C39B2C0B5504}"/>
    <dgm:cxn modelId="{31F5B50B-3987-4B62-BA60-8017D80BA5B4}" type="presOf" srcId="{454EBD82-8AF6-4F5E-BB35-CC86E1024B8B}" destId="{E857A00C-8960-4B81-B405-6ED7846DDC47}" srcOrd="0" destOrd="0" presId="urn:microsoft.com/office/officeart/2005/8/layout/orgChart1"/>
    <dgm:cxn modelId="{0D55550C-F73A-D641-9416-E3D6CAA19F0C}" type="presOf" srcId="{59BD6090-68E7-0A4A-91F0-D6927366EF8A}" destId="{7E4FE844-EA0A-D643-9EA3-27EEC05B69D0}" srcOrd="0" destOrd="0" presId="urn:microsoft.com/office/officeart/2005/8/layout/orgChart1"/>
    <dgm:cxn modelId="{1B99EC0D-5D05-5545-AD46-6D0EB1E8E179}" type="presOf" srcId="{05D9F1D3-00C7-8045-BFFD-843E601E4723}" destId="{0D2085B7-843F-7545-9B73-74F6AEE82F2E}" srcOrd="0" destOrd="0" presId="urn:microsoft.com/office/officeart/2005/8/layout/orgChart1"/>
    <dgm:cxn modelId="{6DC0A50E-74A4-634C-BDF0-E0DD51BB4E40}" type="presOf" srcId="{2B3D91C1-7849-5643-9995-1895E8E08B36}" destId="{F523F803-7294-AD46-9123-4BD55884EBCE}" srcOrd="0" destOrd="0" presId="urn:microsoft.com/office/officeart/2005/8/layout/orgChart1"/>
    <dgm:cxn modelId="{9B17870F-59BF-9A41-BA94-3BAB58C6BBFF}" type="presOf" srcId="{CAB502AC-7BFA-EF40-B2F9-1EB2C942C78D}" destId="{F29D092A-9CF3-1D4F-A01F-7E3FC191C0F0}" srcOrd="1" destOrd="0" presId="urn:microsoft.com/office/officeart/2005/8/layout/orgChart1"/>
    <dgm:cxn modelId="{F6552E11-B168-6148-AB7A-73398718784A}" type="presOf" srcId="{9813DCE9-2ABF-4242-8142-6EC360CC36A9}" destId="{E0C8591C-0F7B-6345-A8A0-DC7A34D51986}" srcOrd="0" destOrd="0" presId="urn:microsoft.com/office/officeart/2005/8/layout/orgChart1"/>
    <dgm:cxn modelId="{2847A811-D2C3-463B-8734-3EB26E9EECFF}" type="presOf" srcId="{17EFA70E-2C5B-4906-AA92-F3F669BC1014}" destId="{AE005D42-3A09-455C-A94C-ACA8771C2C94}" srcOrd="0" destOrd="0" presId="urn:microsoft.com/office/officeart/2005/8/layout/orgChart1"/>
    <dgm:cxn modelId="{9213F211-6D75-C942-85B3-EF63D94BD959}" type="presOf" srcId="{4C35ED3C-DFFC-DD41-8B2B-FB719D62966C}" destId="{0F91140C-2FB1-D641-B768-72DA5875C187}" srcOrd="0" destOrd="0" presId="urn:microsoft.com/office/officeart/2005/8/layout/orgChart1"/>
    <dgm:cxn modelId="{3D616715-86B8-4FFA-BD3B-DC4EB77727C5}" type="presOf" srcId="{E717796C-873D-4F44-B027-DF42ED4C193A}" destId="{DC790345-B063-48CF-A685-BB71611BCF36}" srcOrd="0" destOrd="0" presId="urn:microsoft.com/office/officeart/2005/8/layout/orgChart1"/>
    <dgm:cxn modelId="{7F9E9415-E2A7-451B-B149-F02AC50A54C2}" srcId="{C5681831-943D-40C1-947F-5B9B68E8A9FC}" destId="{F1F42610-A734-4FA5-A2E7-A8271F80F250}" srcOrd="2" destOrd="0" parTransId="{90389887-5805-478B-89E1-F8A9AB5F39DF}" sibTransId="{6A691A19-4BD0-4AE8-8FB4-6C37A56C1BEE}"/>
    <dgm:cxn modelId="{03C63216-1C38-484F-9AFD-393658CD173D}" srcId="{DD007C86-5BD3-43CA-85E8-62B31A62F0DC}" destId="{7B05E27A-2BE8-034A-B85A-23FEBA2A2C98}" srcOrd="2" destOrd="0" parTransId="{732F59D8-A532-E848-83D0-77D054EDB0A3}" sibTransId="{E3335B58-ED33-634C-9A12-5B421585D2BB}"/>
    <dgm:cxn modelId="{3343D716-8208-A84D-8E11-5D9685E095ED}" type="presOf" srcId="{D841B5F9-B35C-EF4C-A54C-B4BB5716B38C}" destId="{30D22006-3614-E649-A992-E6DFC6A80B97}" srcOrd="0" destOrd="0" presId="urn:microsoft.com/office/officeart/2005/8/layout/orgChart1"/>
    <dgm:cxn modelId="{0A7D6517-D90F-49FE-90EC-8EA55F6195AE}" srcId="{E717796C-873D-4F44-B027-DF42ED4C193A}" destId="{17EFA70E-2C5B-4906-AA92-F3F669BC1014}" srcOrd="2" destOrd="0" parTransId="{15DB7EC0-80D8-4CE6-BA89-09E569F88118}" sibTransId="{9B86C442-A4D9-4497-82F9-B9853F9B566F}"/>
    <dgm:cxn modelId="{891F2718-D775-1240-80E6-0BB8CD2BFB07}" type="presOf" srcId="{81ACCAA3-3606-4748-8137-54B0F87C7721}" destId="{FAD840E0-5E84-8747-BF34-7664FF447885}" srcOrd="1" destOrd="0" presId="urn:microsoft.com/office/officeart/2005/8/layout/orgChart1"/>
    <dgm:cxn modelId="{5879DF18-1D6B-7843-9DED-06671F23B8A3}" type="presOf" srcId="{DD644546-DA60-B942-956F-896F268BEF38}" destId="{DAC1DB6B-2927-404D-83AD-A30C51A4A4E8}" srcOrd="1" destOrd="0" presId="urn:microsoft.com/office/officeart/2005/8/layout/orgChart1"/>
    <dgm:cxn modelId="{FCA3B519-5F9C-47CF-868B-7625EB734D28}" type="presOf" srcId="{B9DF2292-2CEB-4DAD-BECC-0B364A616C5C}" destId="{F6C57D79-E127-4EE2-90ED-C1FC71CF07FE}" srcOrd="0" destOrd="0" presId="urn:microsoft.com/office/officeart/2005/8/layout/orgChart1"/>
    <dgm:cxn modelId="{764C001D-2F95-DA4B-8E16-65BEB8FA10C1}" type="presOf" srcId="{DD551608-329A-7841-BF00-A7C13397C0BF}" destId="{D2DBE61F-17C2-2741-BCF8-15A99F50F7B7}" srcOrd="0" destOrd="0" presId="urn:microsoft.com/office/officeart/2005/8/layout/orgChart1"/>
    <dgm:cxn modelId="{57EEB61F-BCF5-114A-8CB5-CF91000C36A1}" srcId="{F1F42610-A734-4FA5-A2E7-A8271F80F250}" destId="{518C8CE4-D4E2-1E47-9250-86003A6FAB14}" srcOrd="2" destOrd="0" parTransId="{08401398-DC0E-8C43-B329-FD76E7A35BFA}" sibTransId="{A4093F53-DC9C-B349-A18C-1EDACEC296E0}"/>
    <dgm:cxn modelId="{3EA30024-2DE8-3F41-9A63-F0D73F1404E1}" type="presOf" srcId="{B7790377-F04C-594D-AEE4-0C455A5B62E8}" destId="{1D982B02-6195-E34A-97B8-2A12A4A6E989}" srcOrd="1" destOrd="0" presId="urn:microsoft.com/office/officeart/2005/8/layout/orgChart1"/>
    <dgm:cxn modelId="{3CAE2C28-308A-584C-930D-B0746530E257}" type="presOf" srcId="{27D9D667-A441-0A48-A0F3-2AA2F30284C2}" destId="{E2A195F8-84BA-0549-8B19-9BA6B360D66B}" srcOrd="0" destOrd="0" presId="urn:microsoft.com/office/officeart/2005/8/layout/orgChart1"/>
    <dgm:cxn modelId="{58F8BF2A-402B-494B-98DA-A754008F84BA}" srcId="{28C490D6-DDD4-4D0B-B32E-8D3E167A6F76}" destId="{A37BAD7E-44B6-7B43-88F8-F29BDDD3D8B7}" srcOrd="2" destOrd="0" parTransId="{256F0FEE-E25D-6746-B0A1-D6F0A3D5861B}" sibTransId="{2FE949C5-6E61-B14B-A593-E714DDE9EA82}"/>
    <dgm:cxn modelId="{C86C2B2C-D42D-4B22-B8D4-58204E509229}" type="presOf" srcId="{A58B6E27-E5EC-48C3-9336-3547D9903A64}" destId="{2B7D8B9C-934F-4C2F-9B12-697E70367116}" srcOrd="0" destOrd="0" presId="urn:microsoft.com/office/officeart/2005/8/layout/orgChart1"/>
    <dgm:cxn modelId="{3564D62C-2027-6141-8722-46D72BE95B3F}" type="presOf" srcId="{0E44B85A-6DD2-9A4D-B49D-95792B5273F6}" destId="{E6B119D7-9AD2-C946-BD79-C4925C53C4C6}" srcOrd="0" destOrd="0" presId="urn:microsoft.com/office/officeart/2005/8/layout/orgChart1"/>
    <dgm:cxn modelId="{9BB97432-E5FB-9F40-99B2-1AC60187CE44}" type="presOf" srcId="{0E44B85A-6DD2-9A4D-B49D-95792B5273F6}" destId="{F01B2580-AD40-D646-A2FF-2687626D50B6}" srcOrd="1" destOrd="0" presId="urn:microsoft.com/office/officeart/2005/8/layout/orgChart1"/>
    <dgm:cxn modelId="{6BF67133-CC58-CF44-8051-1D91DF7072AE}" type="presOf" srcId="{06C02446-E673-E247-A1A4-92A568A8A8D0}" destId="{78779DF5-9276-5D4A-9AA4-076D9A7F8C28}" srcOrd="0" destOrd="0" presId="urn:microsoft.com/office/officeart/2005/8/layout/orgChart1"/>
    <dgm:cxn modelId="{AE8C9933-EDB9-424B-AA2A-91CCD15A6E3B}" type="presOf" srcId="{17EFA70E-2C5B-4906-AA92-F3F669BC1014}" destId="{D1D833CF-D1E3-4600-BC9F-C33C3C75A697}" srcOrd="1" destOrd="0" presId="urn:microsoft.com/office/officeart/2005/8/layout/orgChart1"/>
    <dgm:cxn modelId="{92A3BA33-2385-40F6-9076-791517F4317D}" srcId="{17A4DB33-9B6B-41A7-8D4E-8F8005D9FEEE}" destId="{DD007C86-5BD3-43CA-85E8-62B31A62F0DC}" srcOrd="0" destOrd="0" parTransId="{FFF99107-82FE-45B4-92B9-0181C6F40DF1}" sibTransId="{E82875C3-905C-4D74-A439-A433069ADA3A}"/>
    <dgm:cxn modelId="{05C22335-F0B8-48E0-A04D-901D2A0ADA55}" type="presOf" srcId="{90389887-5805-478B-89E1-F8A9AB5F39DF}" destId="{925AFADC-2695-45AE-AE96-BD5347ADB80C}" srcOrd="0" destOrd="0" presId="urn:microsoft.com/office/officeart/2005/8/layout/orgChart1"/>
    <dgm:cxn modelId="{0928A235-51A7-4E43-895F-D7B933B328ED}" type="presOf" srcId="{B7790377-F04C-594D-AEE4-0C455A5B62E8}" destId="{99866EA2-323E-0A42-961C-41602F6B55D6}" srcOrd="0" destOrd="0" presId="urn:microsoft.com/office/officeart/2005/8/layout/orgChart1"/>
    <dgm:cxn modelId="{68482636-EB93-48E4-AE8A-3A9CCBC6D909}" type="presOf" srcId="{A5E34D00-E1BE-4BB7-AF59-68CE0F3E1AC3}" destId="{FC520675-356A-4FD3-9E34-488E692D5C89}" srcOrd="0" destOrd="0" presId="urn:microsoft.com/office/officeart/2005/8/layout/orgChart1"/>
    <dgm:cxn modelId="{B86A7C36-34EA-B047-8AE0-20DC96FCD568}" type="presOf" srcId="{D841B5F9-B35C-EF4C-A54C-B4BB5716B38C}" destId="{80779AB7-6B4C-FB42-8A3B-62CBF7417021}" srcOrd="1" destOrd="0" presId="urn:microsoft.com/office/officeart/2005/8/layout/orgChart1"/>
    <dgm:cxn modelId="{EB068E37-0B13-4ACE-9578-2F138C1FF8DB}" type="presOf" srcId="{15511C7B-22ED-4802-A620-7B9E71A8143D}" destId="{7E63174C-1949-485B-BD2F-D1A4BF04299D}" srcOrd="0" destOrd="0" presId="urn:microsoft.com/office/officeart/2005/8/layout/orgChart1"/>
    <dgm:cxn modelId="{876E9738-2404-3143-9D22-5733899A4306}" type="presOf" srcId="{6778CFF4-C2C7-FB48-B020-CBBC977A8E17}" destId="{C48EC313-4490-BB4A-B4A6-51C62D1D6A41}" srcOrd="0" destOrd="0" presId="urn:microsoft.com/office/officeart/2005/8/layout/orgChart1"/>
    <dgm:cxn modelId="{158E5039-E3D6-4B3B-A985-E8A883649ED2}" type="presOf" srcId="{16CA9E70-FDCE-478B-8B1F-CC698A078863}" destId="{094EA78F-ACA1-4DEA-930D-A1778B6AC04E}" srcOrd="0" destOrd="0" presId="urn:microsoft.com/office/officeart/2005/8/layout/orgChart1"/>
    <dgm:cxn modelId="{5E1AE03D-E475-E248-BEDF-2639E1D1EE54}" type="presOf" srcId="{518C8CE4-D4E2-1E47-9250-86003A6FAB14}" destId="{A6A4CD79-000E-E742-8B70-36D0BCC6D382}" srcOrd="0" destOrd="0" presId="urn:microsoft.com/office/officeart/2005/8/layout/orgChart1"/>
    <dgm:cxn modelId="{68D69743-D2C4-6E4E-801A-8EC92139819B}" type="presOf" srcId="{6579E512-1798-2443-A148-FCE756148CD7}" destId="{182777E5-1675-2348-BBFB-F0160D0F8617}" srcOrd="1" destOrd="0" presId="urn:microsoft.com/office/officeart/2005/8/layout/orgChart1"/>
    <dgm:cxn modelId="{08EDEB44-FB5D-4BEF-951B-A00F5B72F35A}" type="presOf" srcId="{47A3AB58-D348-4C1A-8C16-85045F5F2107}" destId="{B0D193D3-0F6B-440E-A88B-E48535E2AC45}" srcOrd="0" destOrd="0" presId="urn:microsoft.com/office/officeart/2005/8/layout/orgChart1"/>
    <dgm:cxn modelId="{40AA8E45-5F16-4FED-B4D5-237B9A468412}" srcId="{E717796C-873D-4F44-B027-DF42ED4C193A}" destId="{C5681831-943D-40C1-947F-5B9B68E8A9FC}" srcOrd="0" destOrd="0" parTransId="{5544DED7-41BA-40C1-B91C-912B0BF303A6}" sibTransId="{892B21A3-35EA-40A5-8251-F5B3D2A0EC97}"/>
    <dgm:cxn modelId="{73B5BA46-0980-4E96-BEDE-D1242B79ABF0}" srcId="{17EFA70E-2C5B-4906-AA92-F3F669BC1014}" destId="{A5E34D00-E1BE-4BB7-AF59-68CE0F3E1AC3}" srcOrd="1" destOrd="0" parTransId="{A75D7C96-3BF3-46AF-8037-419B7E5874AB}" sibTransId="{0A07356A-10A3-46D5-B8E4-1D71F65E59F4}"/>
    <dgm:cxn modelId="{97911D48-7452-475C-BFB5-9E39FD065EA7}" srcId="{5E757C83-1F0A-413D-84F4-0383D2599BFA}" destId="{54C909F6-F7DF-4218-B0A1-E7A1D4DC2CF9}" srcOrd="1" destOrd="0" parTransId="{F3EBD696-2F4F-4323-8797-4E478FC6F853}" sibTransId="{44941BBB-6447-4DEA-BE92-1DB6C208E4CC}"/>
    <dgm:cxn modelId="{143EA648-6C5C-7C40-976D-F5F6CB47DD64}" type="presOf" srcId="{237F722F-700A-3142-8E2F-27594BBBA0A3}" destId="{04EAB910-AAB0-3243-8193-D25238F8D2A1}" srcOrd="1" destOrd="0" presId="urn:microsoft.com/office/officeart/2005/8/layout/orgChart1"/>
    <dgm:cxn modelId="{1AE8424A-7DE4-40C5-ABDA-5DEA8507D8A6}" type="presOf" srcId="{5544DED7-41BA-40C1-B91C-912B0BF303A6}" destId="{BA5A0DE1-EE2C-478A-AA65-0F6E34EF68B6}" srcOrd="0" destOrd="0" presId="urn:microsoft.com/office/officeart/2005/8/layout/orgChart1"/>
    <dgm:cxn modelId="{4878694B-C928-BD4D-A78A-8CA1B3B98375}" type="presOf" srcId="{7B05E27A-2BE8-034A-B85A-23FEBA2A2C98}" destId="{211F3B9F-015A-A442-84B1-8162FC9B677A}" srcOrd="0" destOrd="0" presId="urn:microsoft.com/office/officeart/2005/8/layout/orgChart1"/>
    <dgm:cxn modelId="{BB9A704B-64E5-AD43-8F95-7464742BBA20}" type="presOf" srcId="{83174C0B-ACCC-0A4D-8C84-4BE3F6804592}" destId="{5F89330D-C827-DD4D-9BF3-84697044126E}" srcOrd="0" destOrd="0" presId="urn:microsoft.com/office/officeart/2005/8/layout/orgChart1"/>
    <dgm:cxn modelId="{EC04B650-C728-6F41-A327-9A9ED596980A}" type="presOf" srcId="{6579E512-1798-2443-A148-FCE756148CD7}" destId="{FF628227-CBA2-2F43-AF43-4869BB8D6279}" srcOrd="0" destOrd="0" presId="urn:microsoft.com/office/officeart/2005/8/layout/orgChart1"/>
    <dgm:cxn modelId="{448C7551-1AB1-F747-A900-09FCD50BCAE1}" srcId="{B7790377-F04C-594D-AEE4-0C455A5B62E8}" destId="{A4D60200-C278-2248-914C-842138AC16AF}" srcOrd="2" destOrd="0" parTransId="{06C02446-E673-E247-A1A4-92A568A8A8D0}" sibTransId="{F58E9438-D544-FA47-A1C2-6622D66419FD}"/>
    <dgm:cxn modelId="{DCA5A451-C703-B243-8747-B8F9168A7A62}" type="presOf" srcId="{7851BCB4-58B5-F946-9A39-A5ABE1462D4D}" destId="{B04C3FD2-551E-3C47-9955-71054C4AC1C3}" srcOrd="0" destOrd="0" presId="urn:microsoft.com/office/officeart/2005/8/layout/orgChart1"/>
    <dgm:cxn modelId="{D5EA8454-5E7A-6F4B-8768-D516EDA83123}" type="presOf" srcId="{AEF4777A-9F48-8144-B203-B43A6B6671C9}" destId="{186958C4-0662-844E-8085-E76A5BBC200E}" srcOrd="0" destOrd="0" presId="urn:microsoft.com/office/officeart/2005/8/layout/orgChart1"/>
    <dgm:cxn modelId="{D625E154-4A67-423F-9715-1A5885AA15F7}" type="presOf" srcId="{F3EBD696-2F4F-4323-8797-4E478FC6F853}" destId="{5FEBE246-5660-428C-9D5D-64038C8DC177}" srcOrd="0" destOrd="0" presId="urn:microsoft.com/office/officeart/2005/8/layout/orgChart1"/>
    <dgm:cxn modelId="{887B5656-F278-C246-BB34-D5DB2348BB41}" srcId="{B9DF2292-2CEB-4DAD-BECC-0B364A616C5C}" destId="{0E44B85A-6DD2-9A4D-B49D-95792B5273F6}" srcOrd="0" destOrd="0" parTransId="{E23395F1-D170-B14C-82B1-1270C26CD3EE}" sibTransId="{F4BD597B-A8B8-4746-B79F-0C2D64CC2326}"/>
    <dgm:cxn modelId="{E38F8B56-C2AB-7548-BE05-4BD2F46BF1A1}" type="presOf" srcId="{F6F97268-9E8F-D541-A038-B07E05C4D380}" destId="{DDD5028F-A9B1-4742-AFB0-256DC3528B47}" srcOrd="1" destOrd="0" presId="urn:microsoft.com/office/officeart/2005/8/layout/orgChart1"/>
    <dgm:cxn modelId="{EAA01A57-5C33-B343-A0E9-F6D8B4744B1D}" type="presOf" srcId="{220E9816-A8E1-5F4B-91F5-F84D3832385E}" destId="{1E146CF4-5A53-634D-9369-2183AB62DA76}" srcOrd="0" destOrd="0" presId="urn:microsoft.com/office/officeart/2005/8/layout/orgChart1"/>
    <dgm:cxn modelId="{1D91F157-099A-4EE3-A35B-21AFC0C13C70}" srcId="{DD007C86-5BD3-43CA-85E8-62B31A62F0DC}" destId="{49DBEFB5-6245-4771-9F85-C188E9EC52F4}" srcOrd="1" destOrd="0" parTransId="{308E0FF9-9BDB-4CD3-AEDE-40EAF8AF9A84}" sibTransId="{A22E7499-9CF9-4FF9-9671-CCE9A9AE58F8}"/>
    <dgm:cxn modelId="{31F0E05B-CB3F-459C-9E2B-FDE2FC12D14A}" type="presOf" srcId="{17A4DB33-9B6B-41A7-8D4E-8F8005D9FEEE}" destId="{82047DDA-2D63-4CA6-8AF7-7F7C162C4CB3}" srcOrd="0" destOrd="0" presId="urn:microsoft.com/office/officeart/2005/8/layout/orgChart1"/>
    <dgm:cxn modelId="{760A7E5D-ED28-4DA7-B5F8-CE0410C87D96}" type="presOf" srcId="{308E0FF9-9BDB-4CD3-AEDE-40EAF8AF9A84}" destId="{8572EBD3-2AA0-48BE-9D66-93FDE461D6C1}" srcOrd="0" destOrd="0" presId="urn:microsoft.com/office/officeart/2005/8/layout/orgChart1"/>
    <dgm:cxn modelId="{D8416360-031F-4FF5-ABFC-A5F3A75BA8E0}" type="presOf" srcId="{54C909F6-F7DF-4218-B0A1-E7A1D4DC2CF9}" destId="{ED83289F-3DCF-457F-B931-3D7C1A83E8E0}" srcOrd="1" destOrd="0" presId="urn:microsoft.com/office/officeart/2005/8/layout/orgChart1"/>
    <dgm:cxn modelId="{4B6D4C61-1E5E-4C10-9EEB-C511A532A2B5}" type="presOf" srcId="{DD007C86-5BD3-43CA-85E8-62B31A62F0DC}" destId="{6F7B855E-6CA7-48B2-85D3-AA4A6E9F3A4F}" srcOrd="1" destOrd="0" presId="urn:microsoft.com/office/officeart/2005/8/layout/orgChart1"/>
    <dgm:cxn modelId="{94956261-DAA9-4AB9-ABE6-D118F9AD9740}" srcId="{FBD762DF-670F-4394-85E7-D3C67EAF8DD4}" destId="{E717796C-873D-4F44-B027-DF42ED4C193A}" srcOrd="0" destOrd="0" parTransId="{087191B0-9C92-4E8A-AAE7-AFAAF3FB87AE}" sibTransId="{7515E3CD-643A-4FA1-83A0-060A64007A4A}"/>
    <dgm:cxn modelId="{A61E7661-59A6-418A-A15B-8B2BDAE0F7B4}" srcId="{36034DF6-40B4-43AF-9F7A-58A3EB97B564}" destId="{28C490D6-DDD4-4D0B-B32E-8D3E167A6F76}" srcOrd="0" destOrd="0" parTransId="{47A3AB58-D348-4C1A-8C16-85045F5F2107}" sibTransId="{3C0D06AE-203A-4A1C-8C59-0BE0A30C23E3}"/>
    <dgm:cxn modelId="{49B42962-4114-1C48-9882-F256B7E568B5}" srcId="{B7790377-F04C-594D-AEE4-0C455A5B62E8}" destId="{08AEBE87-B466-B141-AAB4-383E775E72CB}" srcOrd="0" destOrd="0" parTransId="{6A2E694E-0381-2D41-9A97-15DEE7C74D24}" sibTransId="{0CE934B6-5807-A540-B643-C23EAC6CACC4}"/>
    <dgm:cxn modelId="{40E3AA69-CDD8-2D41-A63F-B647613D0CCB}" type="presOf" srcId="{68417EBD-8591-A742-B1DF-4600C10F50B3}" destId="{BF4204B0-7193-7B43-9F4D-66F38BE8B5D7}" srcOrd="0" destOrd="0" presId="urn:microsoft.com/office/officeart/2005/8/layout/orgChart1"/>
    <dgm:cxn modelId="{3A74086D-27CA-CE43-9089-DE39778E8EB2}" type="presOf" srcId="{08AEBE87-B466-B141-AAB4-383E775E72CB}" destId="{5E986C35-CE88-1043-A24E-A8C752C9004E}" srcOrd="1" destOrd="0" presId="urn:microsoft.com/office/officeart/2005/8/layout/orgChart1"/>
    <dgm:cxn modelId="{0A86A86E-FE34-D246-BE9C-A3F88D7904A2}" type="presOf" srcId="{83174C0B-ACCC-0A4D-8C84-4BE3F6804592}" destId="{D7189B99-FCB0-E74D-A811-B6E26B9843FA}" srcOrd="1" destOrd="0" presId="urn:microsoft.com/office/officeart/2005/8/layout/orgChart1"/>
    <dgm:cxn modelId="{D8081570-7811-F449-862C-17F8B2023416}" srcId="{F1F42610-A734-4FA5-A2E7-A8271F80F250}" destId="{AD11EEE9-C3C5-FA48-A4AA-EE2F24051D06}" srcOrd="3" destOrd="0" parTransId="{29727174-8D42-B548-86C4-F36B49B0543F}" sibTransId="{68492B23-76A0-0A4F-973F-CFE4A5E28C9A}"/>
    <dgm:cxn modelId="{F1C91E70-B572-4C4C-8F35-8EFDCB5EB151}" type="presOf" srcId="{C988276E-1C21-1147-AFA4-89CFA77A4271}" destId="{30FE5FF0-C336-8A4F-9B2B-9DF0DCE2C6DA}" srcOrd="0" destOrd="0" presId="urn:microsoft.com/office/officeart/2005/8/layout/orgChart1"/>
    <dgm:cxn modelId="{3BD52270-5A09-48F0-B885-F20C9EDC7305}" type="presOf" srcId="{36034DF6-40B4-43AF-9F7A-58A3EB97B564}" destId="{40828909-282C-468B-93A0-368BE4858DCC}" srcOrd="1" destOrd="0" presId="urn:microsoft.com/office/officeart/2005/8/layout/orgChart1"/>
    <dgm:cxn modelId="{8DCEA870-8605-4DA8-9220-96E4AE744F6B}" type="presOf" srcId="{A75D7C96-3BF3-46AF-8037-419B7E5874AB}" destId="{018EA72E-BD20-408A-8007-A65AED00FA88}" srcOrd="0" destOrd="0" presId="urn:microsoft.com/office/officeart/2005/8/layout/orgChart1"/>
    <dgm:cxn modelId="{B12B2972-A6BE-4BA4-8588-A8B2A7497818}" srcId="{E717796C-873D-4F44-B027-DF42ED4C193A}" destId="{17A4DB33-9B6B-41A7-8D4E-8F8005D9FEEE}" srcOrd="1" destOrd="0" parTransId="{A58B6E27-E5EC-48C3-9336-3547D9903A64}" sibTransId="{A1D47F26-6152-419C-AFC9-F5BD8CDBBB4D}"/>
    <dgm:cxn modelId="{C9CDE374-8C08-1341-A636-ACC54B4FC283}" type="presOf" srcId="{08AEBE87-B466-B141-AAB4-383E775E72CB}" destId="{E8E159C1-C9C7-504F-8795-CD646EECF7C4}" srcOrd="0" destOrd="0" presId="urn:microsoft.com/office/officeart/2005/8/layout/orgChart1"/>
    <dgm:cxn modelId="{79CEA075-9C91-CB4C-BA8C-325D02378897}" srcId="{CAB502AC-7BFA-EF40-B2F9-1EB2C942C78D}" destId="{6778CFF4-C2C7-FB48-B020-CBBC977A8E17}" srcOrd="1" destOrd="0" parTransId="{516E01DE-B8B7-BE4A-9685-CE5CEF7E689B}" sibTransId="{B346B5B3-8A33-D54B-A91E-5C676A28AF89}"/>
    <dgm:cxn modelId="{053F9976-A4C2-DD4E-BDE3-759F7CD084AE}" srcId="{17A4DB33-9B6B-41A7-8D4E-8F8005D9FEEE}" destId="{CAB502AC-7BFA-EF40-B2F9-1EB2C942C78D}" srcOrd="1" destOrd="0" parTransId="{4C35ED3C-DFFC-DD41-8B2B-FB719D62966C}" sibTransId="{FF9E974F-38E3-0848-B87B-EBB52F7E100F}"/>
    <dgm:cxn modelId="{1F44877C-A86E-074F-B485-ED2315306D3E}" srcId="{28C490D6-DDD4-4D0B-B32E-8D3E167A6F76}" destId="{FF019F07-04CC-AC48-8F9A-FA2B17F0310D}" srcOrd="1" destOrd="0" parTransId="{ACAD176B-20B8-8D4C-B9A6-1EC2F8F0EB5F}" sibTransId="{18A4E071-5B1D-8E47-9838-257A47329B7B}"/>
    <dgm:cxn modelId="{51B99F7D-16E7-824D-B985-2A32013F6253}" type="presOf" srcId="{FF019F07-04CC-AC48-8F9A-FA2B17F0310D}" destId="{91668A8E-5219-6C4D-8547-7D89CB8865C2}" srcOrd="0" destOrd="0" presId="urn:microsoft.com/office/officeart/2005/8/layout/orgChart1"/>
    <dgm:cxn modelId="{C1943881-8104-4E8E-B8E8-AB6BF3506BE6}" type="presOf" srcId="{54C909F6-F7DF-4218-B0A1-E7A1D4DC2CF9}" destId="{9F644BC7-4F90-4D44-AB07-0F63C8D257B1}" srcOrd="0" destOrd="0" presId="urn:microsoft.com/office/officeart/2005/8/layout/orgChart1"/>
    <dgm:cxn modelId="{75A09C85-F31A-FF4F-8460-20300E2AEB04}" type="presOf" srcId="{A4D60200-C278-2248-914C-842138AC16AF}" destId="{8E41CADB-25D6-C541-A556-1F0FC1551461}" srcOrd="0" destOrd="0" presId="urn:microsoft.com/office/officeart/2005/8/layout/orgChart1"/>
    <dgm:cxn modelId="{53D14F86-B072-B74E-9BDE-A15F9D8A10DE}" srcId="{B419F763-638C-44E0-B705-CACC9CE5FC27}" destId="{663927DB-46BB-FD48-AD99-E344D75A33A8}" srcOrd="0" destOrd="0" parTransId="{2B3D91C1-7849-5643-9995-1895E8E08B36}" sibTransId="{4EF908A9-BA03-B943-B942-76FE70413415}"/>
    <dgm:cxn modelId="{4EAFDB87-A64B-4B40-B9BB-19D4C858D341}" type="presOf" srcId="{8378C71D-F78F-4CB0-B548-060EF42693AC}" destId="{C335280F-1F85-4FB7-92BF-B85C592881D7}" srcOrd="0" destOrd="0" presId="urn:microsoft.com/office/officeart/2005/8/layout/orgChart1"/>
    <dgm:cxn modelId="{BA375E89-392D-46C4-9660-6FD6B9ADFC9D}" type="presOf" srcId="{E717796C-873D-4F44-B027-DF42ED4C193A}" destId="{97315FCB-DAA3-448C-95DA-7FB07E5AFC0E}" srcOrd="1" destOrd="0" presId="urn:microsoft.com/office/officeart/2005/8/layout/orgChart1"/>
    <dgm:cxn modelId="{A6981F8A-6A88-416E-9A61-74CAB28890F6}" srcId="{17EFA70E-2C5B-4906-AA92-F3F669BC1014}" destId="{16CA9E70-FDCE-478B-8B1F-CC698A078863}" srcOrd="0" destOrd="0" parTransId="{C02A5D70-9F5B-4BB1-8227-DF85E6002104}" sibTransId="{FF7D8761-A9AE-4F24-A0AC-B28495DE502E}"/>
    <dgm:cxn modelId="{6B19818B-955B-B24F-B25C-7E72740DF138}" srcId="{B7790377-F04C-594D-AEE4-0C455A5B62E8}" destId="{DD644546-DA60-B942-956F-896F268BEF38}" srcOrd="1" destOrd="0" parTransId="{C988276E-1C21-1147-AFA4-89CFA77A4271}" sibTransId="{A9BE4871-8424-5249-A64A-33F1B1BE8E1D}"/>
    <dgm:cxn modelId="{9E92DF8C-504A-AE4F-B1D0-58FD04E7387A}" type="presOf" srcId="{F6F97268-9E8F-D541-A038-B07E05C4D380}" destId="{52931AD4-674A-FF47-9B84-148201E52C2B}" srcOrd="0" destOrd="0" presId="urn:microsoft.com/office/officeart/2005/8/layout/orgChart1"/>
    <dgm:cxn modelId="{C3FC548D-99AB-F644-AC9C-B280D5C98C08}" type="presOf" srcId="{28933608-B434-764A-970F-BD5A3BA31D24}" destId="{F544E164-2BA3-0B44-B783-92EABDBD5F8D}" srcOrd="0" destOrd="0" presId="urn:microsoft.com/office/officeart/2005/8/layout/orgChart1"/>
    <dgm:cxn modelId="{848BD49B-BDC3-4674-A34F-CA64786E4EBD}" type="presOf" srcId="{91B1CA2B-0B02-4804-B6D1-E1155C57FA70}" destId="{44C31670-1634-45EC-9E7A-52276D3794BB}" srcOrd="0" destOrd="0" presId="urn:microsoft.com/office/officeart/2005/8/layout/orgChart1"/>
    <dgm:cxn modelId="{4096499C-D852-7F40-95B1-366B1311174D}" srcId="{B419F763-638C-44E0-B705-CACC9CE5FC27}" destId="{81ACCAA3-3606-4748-8137-54B0F87C7721}" srcOrd="1" destOrd="0" parTransId="{28933608-B434-764A-970F-BD5A3BA31D24}" sibTransId="{E0FEF532-5325-1543-B95B-C6381A3AFF46}"/>
    <dgm:cxn modelId="{A9284AA0-BFA2-004E-A3D6-FFC97A78E6AA}" type="presOf" srcId="{27D9D667-A441-0A48-A0F3-2AA2F30284C2}" destId="{80367581-95A8-0B40-9754-D6BB54C49F04}" srcOrd="1" destOrd="0" presId="urn:microsoft.com/office/officeart/2005/8/layout/orgChart1"/>
    <dgm:cxn modelId="{81C997A1-5BDB-D642-8B6F-BCAF779FB439}" type="presOf" srcId="{663927DB-46BB-FD48-AD99-E344D75A33A8}" destId="{19D6679E-1249-2844-A64A-2CAE2BAFCC14}" srcOrd="0" destOrd="0" presId="urn:microsoft.com/office/officeart/2005/8/layout/orgChart1"/>
    <dgm:cxn modelId="{547268A2-BF64-6D4A-91AB-53F09DBCDEED}" type="presOf" srcId="{7851BCB4-58B5-F946-9A39-A5ABE1462D4D}" destId="{CB61EF50-D1B8-C241-911E-B4EB089A68FD}" srcOrd="1" destOrd="0" presId="urn:microsoft.com/office/officeart/2005/8/layout/orgChart1"/>
    <dgm:cxn modelId="{CBE518A3-ECDB-46EC-9332-2703316583FA}" type="presOf" srcId="{DD007C86-5BD3-43CA-85E8-62B31A62F0DC}" destId="{389C17E1-388A-4AD7-BB64-6145DC2C01DE}" srcOrd="0" destOrd="0" presId="urn:microsoft.com/office/officeart/2005/8/layout/orgChart1"/>
    <dgm:cxn modelId="{5E2C2EA3-20DC-40F8-ABBC-4203DA03D08E}" type="presOf" srcId="{C02A5D70-9F5B-4BB1-8227-DF85E6002104}" destId="{632BA343-6CC8-42E2-BED9-8676001DCA9F}" srcOrd="0" destOrd="0" presId="urn:microsoft.com/office/officeart/2005/8/layout/orgChart1"/>
    <dgm:cxn modelId="{95A320A4-05C9-6248-9545-0862F0AA5DFE}" srcId="{54C909F6-F7DF-4218-B0A1-E7A1D4DC2CF9}" destId="{237F722F-700A-3142-8E2F-27594BBBA0A3}" srcOrd="1" destOrd="0" parTransId="{220E9816-A8E1-5F4B-91F5-F84D3832385E}" sibTransId="{67027683-0BE7-8043-A627-01D8AA0AB36B}"/>
    <dgm:cxn modelId="{DDF4B4A5-4215-2148-9D49-DC9355ADA110}" type="presOf" srcId="{663927DB-46BB-FD48-AD99-E344D75A33A8}" destId="{398FD844-3103-A245-A657-EB9DB32DD08D}" srcOrd="1" destOrd="0" presId="urn:microsoft.com/office/officeart/2005/8/layout/orgChart1"/>
    <dgm:cxn modelId="{A9D956A7-A614-5049-BEB0-2F49E757D644}" type="presOf" srcId="{29727174-8D42-B548-86C4-F36B49B0543F}" destId="{46DFAECB-09EF-8744-ACEA-F289A2CAF04B}" srcOrd="0" destOrd="0" presId="urn:microsoft.com/office/officeart/2005/8/layout/orgChart1"/>
    <dgm:cxn modelId="{1CCB59AA-5447-4846-85BA-6BD806B25C3A}" type="presOf" srcId="{CAB502AC-7BFA-EF40-B2F9-1EB2C942C78D}" destId="{180E31A7-4604-7846-BEB3-889AB1401C98}" srcOrd="0" destOrd="0" presId="urn:microsoft.com/office/officeart/2005/8/layout/orgChart1"/>
    <dgm:cxn modelId="{EF901BAC-E1CF-4943-AAEA-BC5D5405EEAE}" type="presOf" srcId="{16CA9E70-FDCE-478B-8B1F-CC698A078863}" destId="{E8FEAEED-7E56-4ACF-9645-487F96F0FE12}" srcOrd="1" destOrd="0" presId="urn:microsoft.com/office/officeart/2005/8/layout/orgChart1"/>
    <dgm:cxn modelId="{57F7F9AE-A289-4BBA-9C5D-9023726E1EF4}" type="presOf" srcId="{F1F42610-A734-4FA5-A2E7-A8271F80F250}" destId="{8BA989F6-5617-4554-9E67-6216F23309E7}" srcOrd="1" destOrd="0" presId="urn:microsoft.com/office/officeart/2005/8/layout/orgChart1"/>
    <dgm:cxn modelId="{4BC41BB1-99A1-446D-A387-63C0126A8F39}" srcId="{E717796C-873D-4F44-B027-DF42ED4C193A}" destId="{5E757C83-1F0A-413D-84F4-0383D2599BFA}" srcOrd="3" destOrd="0" parTransId="{15511C7B-22ED-4802-A620-7B9E71A8143D}" sibTransId="{DB4BB1AE-DA5D-42B6-92AB-7612E32464D3}"/>
    <dgm:cxn modelId="{613DEDB1-A899-45B3-8378-6A8BCE1A289F}" type="presOf" srcId="{36034DF6-40B4-43AF-9F7A-58A3EB97B564}" destId="{547C5FA2-8762-4A4A-B2B2-CB8D0C6A6B37}" srcOrd="0" destOrd="0" presId="urn:microsoft.com/office/officeart/2005/8/layout/orgChart1"/>
    <dgm:cxn modelId="{5C30F7B1-218C-DC45-A6F0-1DF30FE615D5}" type="presOf" srcId="{ACAD176B-20B8-8D4C-B9A6-1EC2F8F0EB5F}" destId="{1E70DF50-6F24-E542-8AB6-4783965921FD}" srcOrd="0" destOrd="0" presId="urn:microsoft.com/office/officeart/2005/8/layout/orgChart1"/>
    <dgm:cxn modelId="{0C290FB5-096D-474F-9BC6-2B168B6B1F9D}" type="presOf" srcId="{08401398-DC0E-8C43-B329-FD76E7A35BFA}" destId="{FE64F809-A7D6-A743-859B-1B83BABD1379}" srcOrd="0" destOrd="0" presId="urn:microsoft.com/office/officeart/2005/8/layout/orgChart1"/>
    <dgm:cxn modelId="{0AB5B6B6-E460-3C48-8B65-B5ADB347A161}" type="presOf" srcId="{237F722F-700A-3142-8E2F-27594BBBA0A3}" destId="{F10D614E-E00B-A144-980E-F222EEBDC299}" srcOrd="0" destOrd="0" presId="urn:microsoft.com/office/officeart/2005/8/layout/orgChart1"/>
    <dgm:cxn modelId="{497171BA-546D-A242-94EF-5A03B06E0AE8}" type="presOf" srcId="{DD644546-DA60-B942-956F-896F268BEF38}" destId="{E7C50AF5-C658-D341-A48D-C69C794760A3}" srcOrd="0" destOrd="0" presId="urn:microsoft.com/office/officeart/2005/8/layout/orgChart1"/>
    <dgm:cxn modelId="{82999EBA-96C1-174B-B8C8-47F21F8048CE}" type="presOf" srcId="{2D0B5A11-FFFF-FE4D-9FA7-3F5ECBDB35D9}" destId="{ECDF41F2-02FC-FD45-A18A-BF4E030D922D}" srcOrd="1" destOrd="0" presId="urn:microsoft.com/office/officeart/2005/8/layout/orgChart1"/>
    <dgm:cxn modelId="{212DE5BA-5BF1-B64C-9B6E-8D95274310CA}" type="presOf" srcId="{2D0B5A11-FFFF-FE4D-9FA7-3F5ECBDB35D9}" destId="{CA023A6D-817C-7F4C-BE0A-FAF6F51F196E}" srcOrd="0" destOrd="0" presId="urn:microsoft.com/office/officeart/2005/8/layout/orgChart1"/>
    <dgm:cxn modelId="{F0E093BD-B38C-405D-989F-0E1595205806}" type="presOf" srcId="{B419F763-638C-44E0-B705-CACC9CE5FC27}" destId="{BB959BE4-18FD-4285-8A57-B46CD1166E94}" srcOrd="1" destOrd="0" presId="urn:microsoft.com/office/officeart/2005/8/layout/orgChart1"/>
    <dgm:cxn modelId="{AEB29DBE-1B56-4A16-B4E6-4709ABB362FC}" srcId="{DD007C86-5BD3-43CA-85E8-62B31A62F0DC}" destId="{2BDDA05C-39CA-44B1-8000-AF63393DE628}" srcOrd="0" destOrd="0" parTransId="{15B2117C-A085-4141-847E-56FA5E684670}" sibTransId="{1E3CB136-934F-4907-9542-CE727BE6DE37}"/>
    <dgm:cxn modelId="{701E7EC0-7122-F54C-9978-9BB0B5820BC9}" type="presOf" srcId="{518C8CE4-D4E2-1E47-9250-86003A6FAB14}" destId="{A93C53EE-9D91-CD41-8B28-282D91B83454}" srcOrd="1" destOrd="0" presId="urn:microsoft.com/office/officeart/2005/8/layout/orgChart1"/>
    <dgm:cxn modelId="{808999C0-EF3A-4681-8982-4C03EF52607F}" type="presOf" srcId="{4B171087-5F3C-4EA9-A83F-172F2068796F}" destId="{27D3F06A-8F02-4B32-8C14-84E69851C780}" srcOrd="1" destOrd="0" presId="urn:microsoft.com/office/officeart/2005/8/layout/orgChart1"/>
    <dgm:cxn modelId="{7466AEC2-03FC-41E0-B8F6-F2B326A164DA}" type="presOf" srcId="{28C490D6-DDD4-4D0B-B32E-8D3E167A6F76}" destId="{7F2C00C3-E28D-4686-B64A-BB9A2DA3E2FA}" srcOrd="1" destOrd="0" presId="urn:microsoft.com/office/officeart/2005/8/layout/orgChart1"/>
    <dgm:cxn modelId="{7FE892C4-92A3-4F55-8010-F41C2D0129C0}" type="presOf" srcId="{C5681831-943D-40C1-947F-5B9B68E8A9FC}" destId="{95DFD59B-74CB-4B8A-9312-277D64FE1C25}" srcOrd="1" destOrd="0" presId="urn:microsoft.com/office/officeart/2005/8/layout/orgChart1"/>
    <dgm:cxn modelId="{61CF30C5-4381-DC41-83AC-CD4F572013CE}" srcId="{F1F42610-A734-4FA5-A2E7-A8271F80F250}" destId="{2D0B5A11-FFFF-FE4D-9FA7-3F5ECBDB35D9}" srcOrd="0" destOrd="0" parTransId="{68417EBD-8591-A742-B1DF-4600C10F50B3}" sibTransId="{04095E50-5C60-D141-9A7D-29FCC56CB695}"/>
    <dgm:cxn modelId="{287A75C5-AF96-4BC6-8011-AE652BCDA302}" type="presOf" srcId="{A5E34D00-E1BE-4BB7-AF59-68CE0F3E1AC3}" destId="{B23772C7-AD0B-40D0-BB97-017CECCBE8F8}" srcOrd="1" destOrd="0" presId="urn:microsoft.com/office/officeart/2005/8/layout/orgChart1"/>
    <dgm:cxn modelId="{692502CC-E64F-0148-98B2-97A0D415AB65}" type="presOf" srcId="{6778CFF4-C2C7-FB48-B020-CBBC977A8E17}" destId="{C57C1709-4665-D242-9383-A3EDEA1DBE8C}" srcOrd="1" destOrd="0" presId="urn:microsoft.com/office/officeart/2005/8/layout/orgChart1"/>
    <dgm:cxn modelId="{DBEDC6CD-A34A-4783-B825-95B0454C6371}" type="presOf" srcId="{5E757C83-1F0A-413D-84F4-0383D2599BFA}" destId="{D07D0D4D-55B7-4482-80B9-17CBAA99854B}" srcOrd="1" destOrd="0" presId="urn:microsoft.com/office/officeart/2005/8/layout/orgChart1"/>
    <dgm:cxn modelId="{12C701CE-8A23-4F24-99E9-7B1B73321CC7}" srcId="{5E757C83-1F0A-413D-84F4-0383D2599BFA}" destId="{36034DF6-40B4-43AF-9F7A-58A3EB97B564}" srcOrd="0" destOrd="0" parTransId="{048543A3-A38E-44AC-A0BC-859EF4D7ABC8}" sibTransId="{239C3E47-68CE-438F-993A-78768A0E7D7F}"/>
    <dgm:cxn modelId="{B83398D0-92D4-8540-87F8-84E0DFDDA2EF}" type="presOf" srcId="{6A2E694E-0381-2D41-9A97-15DEE7C74D24}" destId="{3BDD897F-A24B-4A40-B781-B573F5E2F8A9}" srcOrd="0" destOrd="0" presId="urn:microsoft.com/office/officeart/2005/8/layout/orgChart1"/>
    <dgm:cxn modelId="{80419CD0-03F7-A845-8A54-77AF794F0B0B}" srcId="{DD007C86-5BD3-43CA-85E8-62B31A62F0DC}" destId="{6579E512-1798-2443-A148-FCE756148CD7}" srcOrd="3" destOrd="0" parTransId="{AEF4777A-9F48-8144-B203-B43A6B6671C9}" sibTransId="{6F0DAF37-2AEB-2A43-AB1A-11426D8DF726}"/>
    <dgm:cxn modelId="{D41DA6D0-F360-FC4A-905B-B837EDB93F56}" srcId="{F1F42610-A734-4FA5-A2E7-A8271F80F250}" destId="{83174C0B-ACCC-0A4D-8C84-4BE3F6804592}" srcOrd="1" destOrd="0" parTransId="{9813DCE9-2ABF-4242-8142-6EC360CC36A9}" sibTransId="{A39E9247-252F-CC41-A23A-578D7C0370BB}"/>
    <dgm:cxn modelId="{5FA6E5D0-5B37-7547-B626-35953911A9B3}" type="presOf" srcId="{7B05E27A-2BE8-034A-B85A-23FEBA2A2C98}" destId="{BC083A89-00D6-5F46-B3A1-F387A2A5295F}" srcOrd="1" destOrd="0" presId="urn:microsoft.com/office/officeart/2005/8/layout/orgChart1"/>
    <dgm:cxn modelId="{B12E26D2-B963-4C45-9E64-5338418E0008}" type="presOf" srcId="{2BDDA05C-39CA-44B1-8000-AF63393DE628}" destId="{DF10CB7A-A393-46D2-906A-FCAA467C3188}" srcOrd="0" destOrd="0" presId="urn:microsoft.com/office/officeart/2005/8/layout/orgChart1"/>
    <dgm:cxn modelId="{BEE16CD2-6160-E140-8435-4E753216155B}" type="presOf" srcId="{FF019F07-04CC-AC48-8F9A-FA2B17F0310D}" destId="{8EFCDE87-A33F-EF48-AB80-90827269B956}" srcOrd="1" destOrd="0" presId="urn:microsoft.com/office/officeart/2005/8/layout/orgChart1"/>
    <dgm:cxn modelId="{62BA00D3-98C6-42CD-ABC8-D12215F92963}" srcId="{C5681831-943D-40C1-947F-5B9B68E8A9FC}" destId="{B9DF2292-2CEB-4DAD-BECC-0B364A616C5C}" srcOrd="1" destOrd="0" parTransId="{91B1CA2B-0B02-4804-B6D1-E1155C57FA70}" sibTransId="{61C61B0B-EA30-4C73-85BA-B665CA7EBD9E}"/>
    <dgm:cxn modelId="{3DF17CD4-FC12-4782-9C7D-E61AC522873E}" type="presOf" srcId="{FBD762DF-670F-4394-85E7-D3C67EAF8DD4}" destId="{5BA2A584-0090-41BD-9EDB-30D04FA4373E}" srcOrd="0" destOrd="0" presId="urn:microsoft.com/office/officeart/2005/8/layout/orgChart1"/>
    <dgm:cxn modelId="{6363B8D4-8658-D648-8A8E-5F098CEC8628}" type="presOf" srcId="{E23395F1-D170-B14C-82B1-1270C26CD3EE}" destId="{B0D2B5BB-5BF7-394C-A0A1-6D0959949655}" srcOrd="0" destOrd="0" presId="urn:microsoft.com/office/officeart/2005/8/layout/orgChart1"/>
    <dgm:cxn modelId="{E39760D6-4DA5-EF48-A1B9-113DD532C17F}" type="presOf" srcId="{A37BAD7E-44B6-7B43-88F8-F29BDDD3D8B7}" destId="{A321D3AC-54AB-BC43-9757-BC1B1B26812D}" srcOrd="0" destOrd="0" presId="urn:microsoft.com/office/officeart/2005/8/layout/orgChart1"/>
    <dgm:cxn modelId="{5E37ECD9-62A8-1849-9FB1-C9A5EFC41E24}" srcId="{36034DF6-40B4-43AF-9F7A-58A3EB97B564}" destId="{B7790377-F04C-594D-AEE4-0C455A5B62E8}" srcOrd="1" destOrd="0" parTransId="{C945B0D9-0EE5-5C4B-9001-D8DF7FE1A989}" sibTransId="{F0A8060A-33BC-EA46-8E85-693B1E0E30AB}"/>
    <dgm:cxn modelId="{BCD809DB-EB70-1044-8AEF-1125A56A1F98}" srcId="{CAB502AC-7BFA-EF40-B2F9-1EB2C942C78D}" destId="{D841B5F9-B35C-EF4C-A54C-B4BB5716B38C}" srcOrd="2" destOrd="0" parTransId="{05D9F1D3-00C7-8045-BFFD-843E601E4723}" sibTransId="{41F05314-F68B-1546-9805-6390784AB3F6}"/>
    <dgm:cxn modelId="{B30821DB-A5C2-4342-A72F-3B4132254B6B}" type="presOf" srcId="{49DBEFB5-6245-4771-9F85-C188E9EC52F4}" destId="{719D5836-A506-42B5-857C-EC215133E663}" srcOrd="1" destOrd="0" presId="urn:microsoft.com/office/officeart/2005/8/layout/orgChart1"/>
    <dgm:cxn modelId="{D9B2CDDB-372A-D342-8413-FF97E4285C0A}" type="presOf" srcId="{732F59D8-A532-E848-83D0-77D054EDB0A3}" destId="{63D5D2A1-69B5-8849-B383-E127FAA5B15A}" srcOrd="0" destOrd="0" presId="urn:microsoft.com/office/officeart/2005/8/layout/orgChart1"/>
    <dgm:cxn modelId="{CD7760DC-F22E-4344-B562-E565BC7784E9}" srcId="{54C909F6-F7DF-4218-B0A1-E7A1D4DC2CF9}" destId="{4B171087-5F3C-4EA9-A83F-172F2068796F}" srcOrd="0" destOrd="0" parTransId="{454EBD82-8AF6-4F5E-BB35-CC86E1024B8B}" sibTransId="{CB62DAEF-AC89-4540-97ED-D2D0C660CE9F}"/>
    <dgm:cxn modelId="{84BBF9DC-4D4C-4736-A59F-3E69008EEB6F}" type="presOf" srcId="{2BDDA05C-39CA-44B1-8000-AF63393DE628}" destId="{46D59ECB-2A44-474F-B192-51ED2066AA5A}" srcOrd="1" destOrd="0" presId="urn:microsoft.com/office/officeart/2005/8/layout/orgChart1"/>
    <dgm:cxn modelId="{663BB5DD-619C-4787-BB23-37E05166EAD9}" type="presOf" srcId="{FFF99107-82FE-45B4-92B9-0181C6F40DF1}" destId="{E0EB0692-002F-4576-9890-1101154BE5C9}" srcOrd="0" destOrd="0" presId="urn:microsoft.com/office/officeart/2005/8/layout/orgChart1"/>
    <dgm:cxn modelId="{583F77DF-4821-BB4D-A833-863E508164EC}" type="presOf" srcId="{21D845D9-F4BE-E14C-936D-DFE1B26BFC94}" destId="{E1282C6B-4F8B-574A-913C-7D9A8489B224}" srcOrd="0" destOrd="0" presId="urn:microsoft.com/office/officeart/2005/8/layout/orgChart1"/>
    <dgm:cxn modelId="{FE4A6EE0-4E81-4A32-B137-A93BA82C47E5}" type="presOf" srcId="{B9DF2292-2CEB-4DAD-BECC-0B364A616C5C}" destId="{ED1BB99B-E223-4F78-8A80-8D15BA3A0EDC}" srcOrd="1" destOrd="0" presId="urn:microsoft.com/office/officeart/2005/8/layout/orgChart1"/>
    <dgm:cxn modelId="{87DFD0E2-A82E-EB44-A863-40949155B483}" type="presOf" srcId="{C945B0D9-0EE5-5C4B-9001-D8DF7FE1A989}" destId="{86038EBD-C183-F441-B2D8-63F4908EC47D}" srcOrd="0" destOrd="0" presId="urn:microsoft.com/office/officeart/2005/8/layout/orgChart1"/>
    <dgm:cxn modelId="{A76FFCE2-12CE-A842-A4E2-B890DB2D6BC6}" srcId="{CAB502AC-7BFA-EF40-B2F9-1EB2C942C78D}" destId="{DD551608-329A-7841-BF00-A7C13397C0BF}" srcOrd="0" destOrd="0" parTransId="{59BD6090-68E7-0A4A-91F0-D6927366EF8A}" sibTransId="{2C8EF67D-E0EC-CE44-AD35-23FF665EB280}"/>
    <dgm:cxn modelId="{01D682E3-C8F3-3F46-8F92-B381430B1EA7}" srcId="{DD007C86-5BD3-43CA-85E8-62B31A62F0DC}" destId="{7851BCB4-58B5-F946-9A39-A5ABE1462D4D}" srcOrd="4" destOrd="0" parTransId="{21D845D9-F4BE-E14C-936D-DFE1B26BFC94}" sibTransId="{135764DC-9857-1D42-804F-A5358A03D825}"/>
    <dgm:cxn modelId="{7BF185E3-C99E-4819-AC3C-A70C8945E25C}" type="presOf" srcId="{4B171087-5F3C-4EA9-A83F-172F2068796F}" destId="{D376BAD7-727F-4EC0-8718-FFF90019AA60}" srcOrd="0" destOrd="0" presId="urn:microsoft.com/office/officeart/2005/8/layout/orgChart1"/>
    <dgm:cxn modelId="{6A2494E6-1A8C-CF4D-A25C-CB606EA2C910}" type="presOf" srcId="{516E01DE-B8B7-BE4A-9685-CE5CEF7E689B}" destId="{8F2F5C92-93FE-F748-9A25-B491EF6ACBEB}" srcOrd="0" destOrd="0" presId="urn:microsoft.com/office/officeart/2005/8/layout/orgChart1"/>
    <dgm:cxn modelId="{4D113EE7-CD73-4755-B48E-DE9A8B5070E0}" type="presOf" srcId="{17A4DB33-9B6B-41A7-8D4E-8F8005D9FEEE}" destId="{BF044E9C-21AA-4836-A828-CE1F66CA372B}" srcOrd="1" destOrd="0" presId="urn:microsoft.com/office/officeart/2005/8/layout/orgChart1"/>
    <dgm:cxn modelId="{7775C1EA-1D43-4196-9DC8-74FC83C8D622}" type="presOf" srcId="{5E757C83-1F0A-413D-84F4-0383D2599BFA}" destId="{BB9CB30C-C92D-44D3-860C-E31B26FE857B}" srcOrd="0" destOrd="0" presId="urn:microsoft.com/office/officeart/2005/8/layout/orgChart1"/>
    <dgm:cxn modelId="{AE68E5EA-426A-4A37-B599-9FC25F40D97D}" type="presOf" srcId="{15DB7EC0-80D8-4CE6-BA89-09E569F88118}" destId="{E7984290-A1CC-46BB-82B5-227BA7790837}" srcOrd="0" destOrd="0" presId="urn:microsoft.com/office/officeart/2005/8/layout/orgChart1"/>
    <dgm:cxn modelId="{EEA36CEB-C5CE-AC43-820B-7066C31835B1}" type="presOf" srcId="{A37BAD7E-44B6-7B43-88F8-F29BDDD3D8B7}" destId="{C9B3D7E2-89FE-F64A-8824-7D6C769B4D93}" srcOrd="1" destOrd="0" presId="urn:microsoft.com/office/officeart/2005/8/layout/orgChart1"/>
    <dgm:cxn modelId="{73571AF0-7455-8042-9D69-1B32E606816D}" type="presOf" srcId="{AD11EEE9-C3C5-FA48-A4AA-EE2F24051D06}" destId="{87081CE2-A0D3-E44C-A985-673949EBBDF6}" srcOrd="1" destOrd="0" presId="urn:microsoft.com/office/officeart/2005/8/layout/orgChart1"/>
    <dgm:cxn modelId="{4427ADF1-FB48-B749-ADE7-8916C6A7A877}" type="presOf" srcId="{81ACCAA3-3606-4748-8137-54B0F87C7721}" destId="{E9844DA8-3815-F04B-AB62-AE589A06EDF5}" srcOrd="0" destOrd="0" presId="urn:microsoft.com/office/officeart/2005/8/layout/orgChart1"/>
    <dgm:cxn modelId="{056EC0F2-EDBB-4434-854B-E4B115FB3115}" type="presOf" srcId="{49DBEFB5-6245-4771-9F85-C188E9EC52F4}" destId="{69C11CCA-B74F-4F08-9E35-06B713254D43}" srcOrd="0" destOrd="0" presId="urn:microsoft.com/office/officeart/2005/8/layout/orgChart1"/>
    <dgm:cxn modelId="{8AC8C4F2-5F9E-4986-AD2A-8D886D072A55}" type="presOf" srcId="{15B2117C-A085-4141-847E-56FA5E684670}" destId="{3D501CD6-D2B4-47A6-B169-F9BDAF49644B}" srcOrd="0" destOrd="0" presId="urn:microsoft.com/office/officeart/2005/8/layout/orgChart1"/>
    <dgm:cxn modelId="{37034FF4-9922-524A-AE2B-E46E29C88204}" type="presOf" srcId="{A4D60200-C278-2248-914C-842138AC16AF}" destId="{DFDC8F76-B0EA-CA45-ABBF-122E12CC457C}" srcOrd="1" destOrd="0" presId="urn:microsoft.com/office/officeart/2005/8/layout/orgChart1"/>
    <dgm:cxn modelId="{424F80F8-202F-45C4-B703-136AE767605D}" type="presOf" srcId="{28C490D6-DDD4-4D0B-B32E-8D3E167A6F76}" destId="{F8A45528-327A-41AE-8E52-5885B9D8B70B}" srcOrd="0" destOrd="0" presId="urn:microsoft.com/office/officeart/2005/8/layout/orgChart1"/>
    <dgm:cxn modelId="{5F379AF9-955B-4481-8AC5-D65803C44220}" type="presOf" srcId="{F1F42610-A734-4FA5-A2E7-A8271F80F250}" destId="{24516762-F56E-4E71-925E-08072A4DD9CE}" srcOrd="0" destOrd="0" presId="urn:microsoft.com/office/officeart/2005/8/layout/orgChart1"/>
    <dgm:cxn modelId="{368111FA-EC1C-4366-A73D-5B1FE6C89202}" srcId="{C5681831-943D-40C1-947F-5B9B68E8A9FC}" destId="{B419F763-638C-44E0-B705-CACC9CE5FC27}" srcOrd="0" destOrd="0" parTransId="{8378C71D-F78F-4CB0-B548-060EF42693AC}" sibTransId="{ACDA6843-BB79-48F1-A3D4-780370612C93}"/>
    <dgm:cxn modelId="{E61C5DFC-8FC0-4445-AFC8-951FBEA5F020}" type="presOf" srcId="{C5681831-943D-40C1-947F-5B9B68E8A9FC}" destId="{5EE447F2-2EFF-4AB2-B3C8-629C591C9878}" srcOrd="0" destOrd="0" presId="urn:microsoft.com/office/officeart/2005/8/layout/orgChart1"/>
    <dgm:cxn modelId="{1BAAF5FD-9064-5942-A75C-117887E77873}" type="presOf" srcId="{92C1517F-5D36-054F-BF32-5FDC34880B69}" destId="{D3C265AC-027F-994A-9E63-D7A545690CFC}" srcOrd="0" destOrd="0" presId="urn:microsoft.com/office/officeart/2005/8/layout/orgChart1"/>
    <dgm:cxn modelId="{A9288C87-154D-4693-B617-990B28CEBD5D}" type="presParOf" srcId="{5BA2A584-0090-41BD-9EDB-30D04FA4373E}" destId="{3F9E6461-8A19-46BA-8D30-A027373EA356}" srcOrd="0" destOrd="0" presId="urn:microsoft.com/office/officeart/2005/8/layout/orgChart1"/>
    <dgm:cxn modelId="{17F077C9-1405-4C32-8F47-851966248BE6}" type="presParOf" srcId="{3F9E6461-8A19-46BA-8D30-A027373EA356}" destId="{51C2DEDB-133C-45FC-A54A-6CFB734844CA}" srcOrd="0" destOrd="0" presId="urn:microsoft.com/office/officeart/2005/8/layout/orgChart1"/>
    <dgm:cxn modelId="{D410F471-8485-4A70-A044-2FBF6601D3A6}" type="presParOf" srcId="{51C2DEDB-133C-45FC-A54A-6CFB734844CA}" destId="{DC790345-B063-48CF-A685-BB71611BCF36}" srcOrd="0" destOrd="0" presId="urn:microsoft.com/office/officeart/2005/8/layout/orgChart1"/>
    <dgm:cxn modelId="{A8BA0F48-FD26-4A07-BC4C-2C055C79412B}" type="presParOf" srcId="{51C2DEDB-133C-45FC-A54A-6CFB734844CA}" destId="{97315FCB-DAA3-448C-95DA-7FB07E5AFC0E}" srcOrd="1" destOrd="0" presId="urn:microsoft.com/office/officeart/2005/8/layout/orgChart1"/>
    <dgm:cxn modelId="{BEDD0B1A-A35D-4302-B783-D298EA2AF007}" type="presParOf" srcId="{3F9E6461-8A19-46BA-8D30-A027373EA356}" destId="{B3F282B9-D421-4318-BE4D-23F741FF53F0}" srcOrd="1" destOrd="0" presId="urn:microsoft.com/office/officeart/2005/8/layout/orgChart1"/>
    <dgm:cxn modelId="{DBE9129E-F637-4D56-AB7F-5A48166C5DEA}" type="presParOf" srcId="{B3F282B9-D421-4318-BE4D-23F741FF53F0}" destId="{BA5A0DE1-EE2C-478A-AA65-0F6E34EF68B6}" srcOrd="0" destOrd="0" presId="urn:microsoft.com/office/officeart/2005/8/layout/orgChart1"/>
    <dgm:cxn modelId="{CF08EC21-0F5D-4E99-9C9A-CDB63D2588B2}" type="presParOf" srcId="{B3F282B9-D421-4318-BE4D-23F741FF53F0}" destId="{FE61C82F-18B3-4CC4-AF7C-BA8AE4CCAA9E}" srcOrd="1" destOrd="0" presId="urn:microsoft.com/office/officeart/2005/8/layout/orgChart1"/>
    <dgm:cxn modelId="{7406353E-5658-4B47-8883-7DBB847300E2}" type="presParOf" srcId="{FE61C82F-18B3-4CC4-AF7C-BA8AE4CCAA9E}" destId="{788A6CD0-ACCA-4742-92BA-D0C3D6663F8F}" srcOrd="0" destOrd="0" presId="urn:microsoft.com/office/officeart/2005/8/layout/orgChart1"/>
    <dgm:cxn modelId="{6E108CB2-7D7F-4DB5-8208-98039BF7CE30}" type="presParOf" srcId="{788A6CD0-ACCA-4742-92BA-D0C3D6663F8F}" destId="{5EE447F2-2EFF-4AB2-B3C8-629C591C9878}" srcOrd="0" destOrd="0" presId="urn:microsoft.com/office/officeart/2005/8/layout/orgChart1"/>
    <dgm:cxn modelId="{8B46BCC4-D9E8-4D3B-9206-24FEDD6F7474}" type="presParOf" srcId="{788A6CD0-ACCA-4742-92BA-D0C3D6663F8F}" destId="{95DFD59B-74CB-4B8A-9312-277D64FE1C25}" srcOrd="1" destOrd="0" presId="urn:microsoft.com/office/officeart/2005/8/layout/orgChart1"/>
    <dgm:cxn modelId="{531FFEC3-6BD8-48BD-8DD7-6BBBFAEBE55D}" type="presParOf" srcId="{FE61C82F-18B3-4CC4-AF7C-BA8AE4CCAA9E}" destId="{E35884B6-D401-43BC-BC36-41244ED73A71}" srcOrd="1" destOrd="0" presId="urn:microsoft.com/office/officeart/2005/8/layout/orgChart1"/>
    <dgm:cxn modelId="{4E45C5EE-DFE1-4936-93D8-06B41F419EB5}" type="presParOf" srcId="{E35884B6-D401-43BC-BC36-41244ED73A71}" destId="{C335280F-1F85-4FB7-92BF-B85C592881D7}" srcOrd="0" destOrd="0" presId="urn:microsoft.com/office/officeart/2005/8/layout/orgChart1"/>
    <dgm:cxn modelId="{892AB6FC-05C5-4BD3-A8F0-BF9EE02904EF}" type="presParOf" srcId="{E35884B6-D401-43BC-BC36-41244ED73A71}" destId="{0C4D8377-3C9C-49E7-8BDF-854BBC39DCC0}" srcOrd="1" destOrd="0" presId="urn:microsoft.com/office/officeart/2005/8/layout/orgChart1"/>
    <dgm:cxn modelId="{205EBF71-23C2-4146-ADFD-A6EEAF5034F8}" type="presParOf" srcId="{0C4D8377-3C9C-49E7-8BDF-854BBC39DCC0}" destId="{35A27B40-549D-45A4-A04F-522D75ADC462}" srcOrd="0" destOrd="0" presId="urn:microsoft.com/office/officeart/2005/8/layout/orgChart1"/>
    <dgm:cxn modelId="{EBD6C5F2-3DC6-4DFD-8F6D-268693C2EC9F}" type="presParOf" srcId="{35A27B40-549D-45A4-A04F-522D75ADC462}" destId="{BAB5345C-C6E9-4202-8955-809EA9F3A11A}" srcOrd="0" destOrd="0" presId="urn:microsoft.com/office/officeart/2005/8/layout/orgChart1"/>
    <dgm:cxn modelId="{FB631514-65FC-4CDE-8330-128214BF9A16}" type="presParOf" srcId="{35A27B40-549D-45A4-A04F-522D75ADC462}" destId="{BB959BE4-18FD-4285-8A57-B46CD1166E94}" srcOrd="1" destOrd="0" presId="urn:microsoft.com/office/officeart/2005/8/layout/orgChart1"/>
    <dgm:cxn modelId="{0321B1BF-AEB4-4063-9DA6-F098FA251BC9}" type="presParOf" srcId="{0C4D8377-3C9C-49E7-8BDF-854BBC39DCC0}" destId="{06A31AA7-12FD-4DC7-AC77-AEB1614A3997}" srcOrd="1" destOrd="0" presId="urn:microsoft.com/office/officeart/2005/8/layout/orgChart1"/>
    <dgm:cxn modelId="{3229F299-88FE-7E46-8D50-4E47A35AF206}" type="presParOf" srcId="{06A31AA7-12FD-4DC7-AC77-AEB1614A3997}" destId="{F523F803-7294-AD46-9123-4BD55884EBCE}" srcOrd="0" destOrd="0" presId="urn:microsoft.com/office/officeart/2005/8/layout/orgChart1"/>
    <dgm:cxn modelId="{45D2BF9D-B413-3146-AA6C-73E5CC5351FC}" type="presParOf" srcId="{06A31AA7-12FD-4DC7-AC77-AEB1614A3997}" destId="{9967FEB0-E547-224A-AB3C-56934DE64C70}" srcOrd="1" destOrd="0" presId="urn:microsoft.com/office/officeart/2005/8/layout/orgChart1"/>
    <dgm:cxn modelId="{56969CEA-4B2B-1345-9274-1115623A582E}" type="presParOf" srcId="{9967FEB0-E547-224A-AB3C-56934DE64C70}" destId="{11AED47D-9E1A-DB43-AA7F-30BD415D0DCE}" srcOrd="0" destOrd="0" presId="urn:microsoft.com/office/officeart/2005/8/layout/orgChart1"/>
    <dgm:cxn modelId="{2FE8AC29-40E5-7148-8957-4BC7AF121EE2}" type="presParOf" srcId="{11AED47D-9E1A-DB43-AA7F-30BD415D0DCE}" destId="{19D6679E-1249-2844-A64A-2CAE2BAFCC14}" srcOrd="0" destOrd="0" presId="urn:microsoft.com/office/officeart/2005/8/layout/orgChart1"/>
    <dgm:cxn modelId="{BA0CDD83-655C-2841-A79A-D869023FD279}" type="presParOf" srcId="{11AED47D-9E1A-DB43-AA7F-30BD415D0DCE}" destId="{398FD844-3103-A245-A657-EB9DB32DD08D}" srcOrd="1" destOrd="0" presId="urn:microsoft.com/office/officeart/2005/8/layout/orgChart1"/>
    <dgm:cxn modelId="{E0BBC0B8-39C5-6646-934A-3961C1F9E0FA}" type="presParOf" srcId="{9967FEB0-E547-224A-AB3C-56934DE64C70}" destId="{E4E8A6AE-8652-4947-A071-54A8314C4905}" srcOrd="1" destOrd="0" presId="urn:microsoft.com/office/officeart/2005/8/layout/orgChart1"/>
    <dgm:cxn modelId="{5E3EE720-1C38-184F-B071-685F89C8BB6D}" type="presParOf" srcId="{9967FEB0-E547-224A-AB3C-56934DE64C70}" destId="{649322C7-40C5-894C-ABC1-A8F2FAEC3D49}" srcOrd="2" destOrd="0" presId="urn:microsoft.com/office/officeart/2005/8/layout/orgChart1"/>
    <dgm:cxn modelId="{449A6B50-9323-9648-92B0-6A1B9AB72458}" type="presParOf" srcId="{06A31AA7-12FD-4DC7-AC77-AEB1614A3997}" destId="{F544E164-2BA3-0B44-B783-92EABDBD5F8D}" srcOrd="2" destOrd="0" presId="urn:microsoft.com/office/officeart/2005/8/layout/orgChart1"/>
    <dgm:cxn modelId="{DACBAC52-31BB-2E43-9F5A-78AE57E9EF18}" type="presParOf" srcId="{06A31AA7-12FD-4DC7-AC77-AEB1614A3997}" destId="{D7DEA929-F433-0D4F-9607-98485985E36E}" srcOrd="3" destOrd="0" presId="urn:microsoft.com/office/officeart/2005/8/layout/orgChart1"/>
    <dgm:cxn modelId="{DA462ACF-395E-FF4D-B0DC-FAEE1BEE9C49}" type="presParOf" srcId="{D7DEA929-F433-0D4F-9607-98485985E36E}" destId="{CA11BF0F-9538-0F46-BEF2-3729541FC5AD}" srcOrd="0" destOrd="0" presId="urn:microsoft.com/office/officeart/2005/8/layout/orgChart1"/>
    <dgm:cxn modelId="{0EABBE3F-3179-EE44-8E7D-21575D8D2649}" type="presParOf" srcId="{CA11BF0F-9538-0F46-BEF2-3729541FC5AD}" destId="{E9844DA8-3815-F04B-AB62-AE589A06EDF5}" srcOrd="0" destOrd="0" presId="urn:microsoft.com/office/officeart/2005/8/layout/orgChart1"/>
    <dgm:cxn modelId="{26A27C3C-AEE7-3E4A-BF4A-F1B7E2059DAE}" type="presParOf" srcId="{CA11BF0F-9538-0F46-BEF2-3729541FC5AD}" destId="{FAD840E0-5E84-8747-BF34-7664FF447885}" srcOrd="1" destOrd="0" presId="urn:microsoft.com/office/officeart/2005/8/layout/orgChart1"/>
    <dgm:cxn modelId="{811C706B-98F3-E247-9484-F65EAD302626}" type="presParOf" srcId="{D7DEA929-F433-0D4F-9607-98485985E36E}" destId="{E52201CE-6E21-3245-9691-69F9DAD896E2}" srcOrd="1" destOrd="0" presId="urn:microsoft.com/office/officeart/2005/8/layout/orgChart1"/>
    <dgm:cxn modelId="{FFEC1BFF-328A-2043-B882-5690AF242BE6}" type="presParOf" srcId="{D7DEA929-F433-0D4F-9607-98485985E36E}" destId="{628115D1-A4F0-B74D-A67E-3566E959B46F}" srcOrd="2" destOrd="0" presId="urn:microsoft.com/office/officeart/2005/8/layout/orgChart1"/>
    <dgm:cxn modelId="{FA78E937-F0D8-4F4F-98A6-BA7E7BF688DC}" type="presParOf" srcId="{0C4D8377-3C9C-49E7-8BDF-854BBC39DCC0}" destId="{4CD547B2-37CF-407D-8B11-50A7C00AF8DC}" srcOrd="2" destOrd="0" presId="urn:microsoft.com/office/officeart/2005/8/layout/orgChart1"/>
    <dgm:cxn modelId="{A67F27A7-978B-4BB7-9C33-232E7DBC234A}" type="presParOf" srcId="{E35884B6-D401-43BC-BC36-41244ED73A71}" destId="{44C31670-1634-45EC-9E7A-52276D3794BB}" srcOrd="2" destOrd="0" presId="urn:microsoft.com/office/officeart/2005/8/layout/orgChart1"/>
    <dgm:cxn modelId="{20F2012F-D213-4541-AB1F-F6FBAA966E81}" type="presParOf" srcId="{E35884B6-D401-43BC-BC36-41244ED73A71}" destId="{45C6429A-80E4-4D34-8E8B-E54D1C7CD8F7}" srcOrd="3" destOrd="0" presId="urn:microsoft.com/office/officeart/2005/8/layout/orgChart1"/>
    <dgm:cxn modelId="{5EC61F09-EC18-4D7A-8733-821FDCD19D8D}" type="presParOf" srcId="{45C6429A-80E4-4D34-8E8B-E54D1C7CD8F7}" destId="{2A97D7C8-E1AA-41ED-93E2-3DEA25C19372}" srcOrd="0" destOrd="0" presId="urn:microsoft.com/office/officeart/2005/8/layout/orgChart1"/>
    <dgm:cxn modelId="{E70C5488-E80C-42EE-9AB7-3C62652F52E1}" type="presParOf" srcId="{2A97D7C8-E1AA-41ED-93E2-3DEA25C19372}" destId="{F6C57D79-E127-4EE2-90ED-C1FC71CF07FE}" srcOrd="0" destOrd="0" presId="urn:microsoft.com/office/officeart/2005/8/layout/orgChart1"/>
    <dgm:cxn modelId="{31CAC497-34EE-4948-8B39-486C7A2B6B40}" type="presParOf" srcId="{2A97D7C8-E1AA-41ED-93E2-3DEA25C19372}" destId="{ED1BB99B-E223-4F78-8A80-8D15BA3A0EDC}" srcOrd="1" destOrd="0" presId="urn:microsoft.com/office/officeart/2005/8/layout/orgChart1"/>
    <dgm:cxn modelId="{EF7C08B7-3E51-436E-80F4-C3D577EA26F4}" type="presParOf" srcId="{45C6429A-80E4-4D34-8E8B-E54D1C7CD8F7}" destId="{B7AC375A-C8B8-46AB-BB17-86226A709A76}" srcOrd="1" destOrd="0" presId="urn:microsoft.com/office/officeart/2005/8/layout/orgChart1"/>
    <dgm:cxn modelId="{450BDE2D-C841-2F4C-8175-BFA9B793AD44}" type="presParOf" srcId="{B7AC375A-C8B8-46AB-BB17-86226A709A76}" destId="{B0D2B5BB-5BF7-394C-A0A1-6D0959949655}" srcOrd="0" destOrd="0" presId="urn:microsoft.com/office/officeart/2005/8/layout/orgChart1"/>
    <dgm:cxn modelId="{BBDF9264-9BFA-5043-9CFF-6A2A674AEDFA}" type="presParOf" srcId="{B7AC375A-C8B8-46AB-BB17-86226A709A76}" destId="{0557DF15-16BD-724F-841A-1D7685DF15BF}" srcOrd="1" destOrd="0" presId="urn:microsoft.com/office/officeart/2005/8/layout/orgChart1"/>
    <dgm:cxn modelId="{D4B03C80-6718-0745-8205-EED5FC8AFF87}" type="presParOf" srcId="{0557DF15-16BD-724F-841A-1D7685DF15BF}" destId="{5172B6DE-935A-F04A-96F9-A2554FDF91E6}" srcOrd="0" destOrd="0" presId="urn:microsoft.com/office/officeart/2005/8/layout/orgChart1"/>
    <dgm:cxn modelId="{7E4AEEE1-111F-874A-B2C0-8BAA9F5664FD}" type="presParOf" srcId="{5172B6DE-935A-F04A-96F9-A2554FDF91E6}" destId="{E6B119D7-9AD2-C946-BD79-C4925C53C4C6}" srcOrd="0" destOrd="0" presId="urn:microsoft.com/office/officeart/2005/8/layout/orgChart1"/>
    <dgm:cxn modelId="{70691DF0-54A0-3647-AB16-E22AC87A994C}" type="presParOf" srcId="{5172B6DE-935A-F04A-96F9-A2554FDF91E6}" destId="{F01B2580-AD40-D646-A2FF-2687626D50B6}" srcOrd="1" destOrd="0" presId="urn:microsoft.com/office/officeart/2005/8/layout/orgChart1"/>
    <dgm:cxn modelId="{4F5784AB-2480-CF42-8992-BD0F29A65CDA}" type="presParOf" srcId="{0557DF15-16BD-724F-841A-1D7685DF15BF}" destId="{E0AC6BE5-FBA8-F947-8F71-C479FCEF2B62}" srcOrd="1" destOrd="0" presId="urn:microsoft.com/office/officeart/2005/8/layout/orgChart1"/>
    <dgm:cxn modelId="{AD927956-5D30-2E4F-83BD-D1B6F21D605B}" type="presParOf" srcId="{0557DF15-16BD-724F-841A-1D7685DF15BF}" destId="{55563314-C339-3541-800D-395271307FA6}" srcOrd="2" destOrd="0" presId="urn:microsoft.com/office/officeart/2005/8/layout/orgChart1"/>
    <dgm:cxn modelId="{BFD629A4-3427-4B35-B515-CD8429195C7F}" type="presParOf" srcId="{45C6429A-80E4-4D34-8E8B-E54D1C7CD8F7}" destId="{8F009B95-E31E-4A3E-A380-4A993F5918CB}" srcOrd="2" destOrd="0" presId="urn:microsoft.com/office/officeart/2005/8/layout/orgChart1"/>
    <dgm:cxn modelId="{39E2868F-1D56-4B3E-8FA9-E1A79173E1B2}" type="presParOf" srcId="{E35884B6-D401-43BC-BC36-41244ED73A71}" destId="{925AFADC-2695-45AE-AE96-BD5347ADB80C}" srcOrd="4" destOrd="0" presId="urn:microsoft.com/office/officeart/2005/8/layout/orgChart1"/>
    <dgm:cxn modelId="{B415DD58-4DC8-43C1-9320-D0913CFAF98F}" type="presParOf" srcId="{E35884B6-D401-43BC-BC36-41244ED73A71}" destId="{36549A12-ED2D-49E0-BB40-0D925C4EB3BD}" srcOrd="5" destOrd="0" presId="urn:microsoft.com/office/officeart/2005/8/layout/orgChart1"/>
    <dgm:cxn modelId="{8ACA4C48-AE72-4405-9BDB-EA20D09AB5D3}" type="presParOf" srcId="{36549A12-ED2D-49E0-BB40-0D925C4EB3BD}" destId="{A13A72E4-7DC0-4702-A3BB-574777E2C78B}" srcOrd="0" destOrd="0" presId="urn:microsoft.com/office/officeart/2005/8/layout/orgChart1"/>
    <dgm:cxn modelId="{3EA97D7E-5ED0-47CC-8D58-10B38680928A}" type="presParOf" srcId="{A13A72E4-7DC0-4702-A3BB-574777E2C78B}" destId="{24516762-F56E-4E71-925E-08072A4DD9CE}" srcOrd="0" destOrd="0" presId="urn:microsoft.com/office/officeart/2005/8/layout/orgChart1"/>
    <dgm:cxn modelId="{CE5D6E6E-CC18-41C9-A7D8-6F3DC4CB35FB}" type="presParOf" srcId="{A13A72E4-7DC0-4702-A3BB-574777E2C78B}" destId="{8BA989F6-5617-4554-9E67-6216F23309E7}" srcOrd="1" destOrd="0" presId="urn:microsoft.com/office/officeart/2005/8/layout/orgChart1"/>
    <dgm:cxn modelId="{4E7020D6-ED72-49BB-9672-6E140AB7F996}" type="presParOf" srcId="{36549A12-ED2D-49E0-BB40-0D925C4EB3BD}" destId="{733D21C3-400D-43BB-BB83-980572FBD44B}" srcOrd="1" destOrd="0" presId="urn:microsoft.com/office/officeart/2005/8/layout/orgChart1"/>
    <dgm:cxn modelId="{58C35B23-25F5-E840-9DA6-2DCBCA6F46C6}" type="presParOf" srcId="{733D21C3-400D-43BB-BB83-980572FBD44B}" destId="{BF4204B0-7193-7B43-9F4D-66F38BE8B5D7}" srcOrd="0" destOrd="0" presId="urn:microsoft.com/office/officeart/2005/8/layout/orgChart1"/>
    <dgm:cxn modelId="{784C8F15-335D-714D-BCC1-F5F607EDAA77}" type="presParOf" srcId="{733D21C3-400D-43BB-BB83-980572FBD44B}" destId="{E279B365-8614-AB40-A598-63272DD844C4}" srcOrd="1" destOrd="0" presId="urn:microsoft.com/office/officeart/2005/8/layout/orgChart1"/>
    <dgm:cxn modelId="{DBAD7ECC-9F5B-064C-BE97-3A5C57E64DA2}" type="presParOf" srcId="{E279B365-8614-AB40-A598-63272DD844C4}" destId="{364066D5-0938-C64C-A5C2-AA72A1C076E7}" srcOrd="0" destOrd="0" presId="urn:microsoft.com/office/officeart/2005/8/layout/orgChart1"/>
    <dgm:cxn modelId="{C172E472-EC84-124D-B529-672C1B1F261C}" type="presParOf" srcId="{364066D5-0938-C64C-A5C2-AA72A1C076E7}" destId="{CA023A6D-817C-7F4C-BE0A-FAF6F51F196E}" srcOrd="0" destOrd="0" presId="urn:microsoft.com/office/officeart/2005/8/layout/orgChart1"/>
    <dgm:cxn modelId="{FDE95742-8E1A-324C-8109-C31F16EB08B9}" type="presParOf" srcId="{364066D5-0938-C64C-A5C2-AA72A1C076E7}" destId="{ECDF41F2-02FC-FD45-A18A-BF4E030D922D}" srcOrd="1" destOrd="0" presId="urn:microsoft.com/office/officeart/2005/8/layout/orgChart1"/>
    <dgm:cxn modelId="{D13DC972-E4EF-4D42-9FDC-7BB559652EE5}" type="presParOf" srcId="{E279B365-8614-AB40-A598-63272DD844C4}" destId="{9C1C6E5E-3A59-3041-A3B3-BFE5593EB104}" srcOrd="1" destOrd="0" presId="urn:microsoft.com/office/officeart/2005/8/layout/orgChart1"/>
    <dgm:cxn modelId="{50B011C2-0431-4745-84B7-7D1C045709A4}" type="presParOf" srcId="{E279B365-8614-AB40-A598-63272DD844C4}" destId="{F9FBA147-E57E-4649-ACCC-F28EF2A37BEC}" srcOrd="2" destOrd="0" presId="urn:microsoft.com/office/officeart/2005/8/layout/orgChart1"/>
    <dgm:cxn modelId="{4B799E2C-19B1-B24B-94A2-804C23B13E8B}" type="presParOf" srcId="{733D21C3-400D-43BB-BB83-980572FBD44B}" destId="{E0C8591C-0F7B-6345-A8A0-DC7A34D51986}" srcOrd="2" destOrd="0" presId="urn:microsoft.com/office/officeart/2005/8/layout/orgChart1"/>
    <dgm:cxn modelId="{0355227A-F5BC-4B4D-83F8-9D800A291716}" type="presParOf" srcId="{733D21C3-400D-43BB-BB83-980572FBD44B}" destId="{96817694-2991-F541-B07E-10A1EDF66692}" srcOrd="3" destOrd="0" presId="urn:microsoft.com/office/officeart/2005/8/layout/orgChart1"/>
    <dgm:cxn modelId="{082ACCD3-9439-D44D-82E5-6A18D98AE08C}" type="presParOf" srcId="{96817694-2991-F541-B07E-10A1EDF66692}" destId="{16747A49-3586-C843-B00B-90F43C99FD53}" srcOrd="0" destOrd="0" presId="urn:microsoft.com/office/officeart/2005/8/layout/orgChart1"/>
    <dgm:cxn modelId="{A5D4701A-8759-4D4E-92DB-7CBAA482778F}" type="presParOf" srcId="{16747A49-3586-C843-B00B-90F43C99FD53}" destId="{5F89330D-C827-DD4D-9BF3-84697044126E}" srcOrd="0" destOrd="0" presId="urn:microsoft.com/office/officeart/2005/8/layout/orgChart1"/>
    <dgm:cxn modelId="{39103874-5841-7B4F-AD2D-04357F5A8271}" type="presParOf" srcId="{16747A49-3586-C843-B00B-90F43C99FD53}" destId="{D7189B99-FCB0-E74D-A811-B6E26B9843FA}" srcOrd="1" destOrd="0" presId="urn:microsoft.com/office/officeart/2005/8/layout/orgChart1"/>
    <dgm:cxn modelId="{026C07F5-A8ED-254F-A483-A5ADDE4E2B6E}" type="presParOf" srcId="{96817694-2991-F541-B07E-10A1EDF66692}" destId="{4B5CA0EC-BA23-3740-B720-588854255BD4}" srcOrd="1" destOrd="0" presId="urn:microsoft.com/office/officeart/2005/8/layout/orgChart1"/>
    <dgm:cxn modelId="{C11A2AED-8C39-DE48-82E7-9B82A401A070}" type="presParOf" srcId="{96817694-2991-F541-B07E-10A1EDF66692}" destId="{A90F7F64-98C1-1A42-9E80-78378AEAB24C}" srcOrd="2" destOrd="0" presId="urn:microsoft.com/office/officeart/2005/8/layout/orgChart1"/>
    <dgm:cxn modelId="{D1217BFC-CFC6-114B-B50C-B3E17546774B}" type="presParOf" srcId="{733D21C3-400D-43BB-BB83-980572FBD44B}" destId="{FE64F809-A7D6-A743-859B-1B83BABD1379}" srcOrd="4" destOrd="0" presId="urn:microsoft.com/office/officeart/2005/8/layout/orgChart1"/>
    <dgm:cxn modelId="{6DE990AA-375C-9847-A94B-60FA5D449DDE}" type="presParOf" srcId="{733D21C3-400D-43BB-BB83-980572FBD44B}" destId="{F7DB64A4-FF00-0145-ACE1-83D0E3186FCC}" srcOrd="5" destOrd="0" presId="urn:microsoft.com/office/officeart/2005/8/layout/orgChart1"/>
    <dgm:cxn modelId="{C102CF0C-2C65-9A4A-A7A6-36C7E9EEEAF9}" type="presParOf" srcId="{F7DB64A4-FF00-0145-ACE1-83D0E3186FCC}" destId="{5121F846-C242-C04F-9DAC-82CF391C1BF0}" srcOrd="0" destOrd="0" presId="urn:microsoft.com/office/officeart/2005/8/layout/orgChart1"/>
    <dgm:cxn modelId="{235F1271-68B3-4E46-9BA4-8EB756A19675}" type="presParOf" srcId="{5121F846-C242-C04F-9DAC-82CF391C1BF0}" destId="{A6A4CD79-000E-E742-8B70-36D0BCC6D382}" srcOrd="0" destOrd="0" presId="urn:microsoft.com/office/officeart/2005/8/layout/orgChart1"/>
    <dgm:cxn modelId="{8771793E-90BD-1944-BCCF-64DC1955DF33}" type="presParOf" srcId="{5121F846-C242-C04F-9DAC-82CF391C1BF0}" destId="{A93C53EE-9D91-CD41-8B28-282D91B83454}" srcOrd="1" destOrd="0" presId="urn:microsoft.com/office/officeart/2005/8/layout/orgChart1"/>
    <dgm:cxn modelId="{F6A704FB-5933-AC4C-B48D-380CB9BB0DA0}" type="presParOf" srcId="{F7DB64A4-FF00-0145-ACE1-83D0E3186FCC}" destId="{2AB2B3D7-F6AD-D54C-AC41-21D43CCF3430}" srcOrd="1" destOrd="0" presId="urn:microsoft.com/office/officeart/2005/8/layout/orgChart1"/>
    <dgm:cxn modelId="{CC7EAE05-EC60-1249-A177-5DBA370C7A5D}" type="presParOf" srcId="{F7DB64A4-FF00-0145-ACE1-83D0E3186FCC}" destId="{1186A91A-44DB-634C-A7F5-3F08526F3E26}" srcOrd="2" destOrd="0" presId="urn:microsoft.com/office/officeart/2005/8/layout/orgChart1"/>
    <dgm:cxn modelId="{235B258A-9A85-5C46-82D0-C4E5DA2E2189}" type="presParOf" srcId="{733D21C3-400D-43BB-BB83-980572FBD44B}" destId="{46DFAECB-09EF-8744-ACEA-F289A2CAF04B}" srcOrd="6" destOrd="0" presId="urn:microsoft.com/office/officeart/2005/8/layout/orgChart1"/>
    <dgm:cxn modelId="{7F9003A8-600A-B841-BA3A-B29731845059}" type="presParOf" srcId="{733D21C3-400D-43BB-BB83-980572FBD44B}" destId="{92C95BAF-A0CC-6446-8A5F-C26BB1FD16E8}" srcOrd="7" destOrd="0" presId="urn:microsoft.com/office/officeart/2005/8/layout/orgChart1"/>
    <dgm:cxn modelId="{BFFA88E3-911E-C14D-822C-F5EEBA3EC806}" type="presParOf" srcId="{92C95BAF-A0CC-6446-8A5F-C26BB1FD16E8}" destId="{D7717F57-A494-3140-BC0F-A016358008F2}" srcOrd="0" destOrd="0" presId="urn:microsoft.com/office/officeart/2005/8/layout/orgChart1"/>
    <dgm:cxn modelId="{AECFFA70-5D46-9841-A9CB-B091C31FEFB8}" type="presParOf" srcId="{D7717F57-A494-3140-BC0F-A016358008F2}" destId="{A3A680F7-AB33-BA42-9F66-631170485BF9}" srcOrd="0" destOrd="0" presId="urn:microsoft.com/office/officeart/2005/8/layout/orgChart1"/>
    <dgm:cxn modelId="{43CBC35B-2B34-FE43-82AE-725544A9A102}" type="presParOf" srcId="{D7717F57-A494-3140-BC0F-A016358008F2}" destId="{87081CE2-A0D3-E44C-A985-673949EBBDF6}" srcOrd="1" destOrd="0" presId="urn:microsoft.com/office/officeart/2005/8/layout/orgChart1"/>
    <dgm:cxn modelId="{FA567113-ABF6-B34F-A355-BEF286D579EB}" type="presParOf" srcId="{92C95BAF-A0CC-6446-8A5F-C26BB1FD16E8}" destId="{F1B6DC1B-C110-EB40-9BE8-75DB58E12890}" srcOrd="1" destOrd="0" presId="urn:microsoft.com/office/officeart/2005/8/layout/orgChart1"/>
    <dgm:cxn modelId="{2F7F8C8A-3DB1-5F4E-8917-873CC4928ABC}" type="presParOf" srcId="{92C95BAF-A0CC-6446-8A5F-C26BB1FD16E8}" destId="{D816E112-A629-4A45-B23B-256EE5B35709}" srcOrd="2" destOrd="0" presId="urn:microsoft.com/office/officeart/2005/8/layout/orgChart1"/>
    <dgm:cxn modelId="{09BD29AA-09C5-4124-85DA-6F3DCB41F1D4}" type="presParOf" srcId="{36549A12-ED2D-49E0-BB40-0D925C4EB3BD}" destId="{3BEA5244-6E37-4A4A-864F-AD856043BF02}" srcOrd="2" destOrd="0" presId="urn:microsoft.com/office/officeart/2005/8/layout/orgChart1"/>
    <dgm:cxn modelId="{02032457-0957-4D58-A3F2-4FD8A0BB40B2}" type="presParOf" srcId="{FE61C82F-18B3-4CC4-AF7C-BA8AE4CCAA9E}" destId="{7CCCBE1A-3FD9-41D4-9073-F51585C80C9C}" srcOrd="2" destOrd="0" presId="urn:microsoft.com/office/officeart/2005/8/layout/orgChart1"/>
    <dgm:cxn modelId="{E00F99C7-0485-4F93-B97D-E732DB2D6D6D}" type="presParOf" srcId="{B3F282B9-D421-4318-BE4D-23F741FF53F0}" destId="{2B7D8B9C-934F-4C2F-9B12-697E70367116}" srcOrd="2" destOrd="0" presId="urn:microsoft.com/office/officeart/2005/8/layout/orgChart1"/>
    <dgm:cxn modelId="{624EA893-CAFB-46EB-A556-723FBBF7CC1B}" type="presParOf" srcId="{B3F282B9-D421-4318-BE4D-23F741FF53F0}" destId="{7C57F455-9F3B-481B-945C-BBB30A5C846D}" srcOrd="3" destOrd="0" presId="urn:microsoft.com/office/officeart/2005/8/layout/orgChart1"/>
    <dgm:cxn modelId="{A92FC314-3F49-4524-B101-5DAFAE634BBE}" type="presParOf" srcId="{7C57F455-9F3B-481B-945C-BBB30A5C846D}" destId="{931C289D-52BB-4E9B-B182-158B7E678F7D}" srcOrd="0" destOrd="0" presId="urn:microsoft.com/office/officeart/2005/8/layout/orgChart1"/>
    <dgm:cxn modelId="{61857CD6-2C1A-4D2F-80FF-C8F0D927A058}" type="presParOf" srcId="{931C289D-52BB-4E9B-B182-158B7E678F7D}" destId="{82047DDA-2D63-4CA6-8AF7-7F7C162C4CB3}" srcOrd="0" destOrd="0" presId="urn:microsoft.com/office/officeart/2005/8/layout/orgChart1"/>
    <dgm:cxn modelId="{C0DDA2BE-022D-4DC8-AF55-D0DE6F97D829}" type="presParOf" srcId="{931C289D-52BB-4E9B-B182-158B7E678F7D}" destId="{BF044E9C-21AA-4836-A828-CE1F66CA372B}" srcOrd="1" destOrd="0" presId="urn:microsoft.com/office/officeart/2005/8/layout/orgChart1"/>
    <dgm:cxn modelId="{02044BA6-903D-4897-AB6A-BE4549D47091}" type="presParOf" srcId="{7C57F455-9F3B-481B-945C-BBB30A5C846D}" destId="{79E0DBAD-2716-460E-9785-2E5735421A46}" srcOrd="1" destOrd="0" presId="urn:microsoft.com/office/officeart/2005/8/layout/orgChart1"/>
    <dgm:cxn modelId="{8B6E6C3F-F4FC-4BA1-8E66-5A5A233E5587}" type="presParOf" srcId="{79E0DBAD-2716-460E-9785-2E5735421A46}" destId="{E0EB0692-002F-4576-9890-1101154BE5C9}" srcOrd="0" destOrd="0" presId="urn:microsoft.com/office/officeart/2005/8/layout/orgChart1"/>
    <dgm:cxn modelId="{02452DBF-6C4E-4ADD-A5AF-E122BDD83A08}" type="presParOf" srcId="{79E0DBAD-2716-460E-9785-2E5735421A46}" destId="{23CFDC8A-1D1F-4F87-A792-5D173D2BEA74}" srcOrd="1" destOrd="0" presId="urn:microsoft.com/office/officeart/2005/8/layout/orgChart1"/>
    <dgm:cxn modelId="{813649C3-1333-4B73-8D32-9ED40F14FAD2}" type="presParOf" srcId="{23CFDC8A-1D1F-4F87-A792-5D173D2BEA74}" destId="{B007459C-1A90-4108-9CAE-FC13F2864740}" srcOrd="0" destOrd="0" presId="urn:microsoft.com/office/officeart/2005/8/layout/orgChart1"/>
    <dgm:cxn modelId="{7452CA0D-C40F-4940-B0D1-8D6707163932}" type="presParOf" srcId="{B007459C-1A90-4108-9CAE-FC13F2864740}" destId="{389C17E1-388A-4AD7-BB64-6145DC2C01DE}" srcOrd="0" destOrd="0" presId="urn:microsoft.com/office/officeart/2005/8/layout/orgChart1"/>
    <dgm:cxn modelId="{9ABC523E-9F50-4119-8C6C-1917DB84CF74}" type="presParOf" srcId="{B007459C-1A90-4108-9CAE-FC13F2864740}" destId="{6F7B855E-6CA7-48B2-85D3-AA4A6E9F3A4F}" srcOrd="1" destOrd="0" presId="urn:microsoft.com/office/officeart/2005/8/layout/orgChart1"/>
    <dgm:cxn modelId="{87E6EF30-5DEA-4A0D-B818-6768CE008D8F}" type="presParOf" srcId="{23CFDC8A-1D1F-4F87-A792-5D173D2BEA74}" destId="{89BB8D6A-9CC0-4E20-B3AC-9CC213F409D5}" srcOrd="1" destOrd="0" presId="urn:microsoft.com/office/officeart/2005/8/layout/orgChart1"/>
    <dgm:cxn modelId="{41A77D16-CCB9-4F58-ADAD-052232F86FE6}" type="presParOf" srcId="{89BB8D6A-9CC0-4E20-B3AC-9CC213F409D5}" destId="{3D501CD6-D2B4-47A6-B169-F9BDAF49644B}" srcOrd="0" destOrd="0" presId="urn:microsoft.com/office/officeart/2005/8/layout/orgChart1"/>
    <dgm:cxn modelId="{BD20D1AC-9F12-4BE4-9D8C-762D6CBFABA9}" type="presParOf" srcId="{89BB8D6A-9CC0-4E20-B3AC-9CC213F409D5}" destId="{C1D697B3-FA59-43FE-987E-61961A2ED9ED}" srcOrd="1" destOrd="0" presId="urn:microsoft.com/office/officeart/2005/8/layout/orgChart1"/>
    <dgm:cxn modelId="{038FB950-ACC0-4AA4-8683-A70C13B1DC18}" type="presParOf" srcId="{C1D697B3-FA59-43FE-987E-61961A2ED9ED}" destId="{5E155C18-C891-42CA-AE1B-C1AF4CBF39A8}" srcOrd="0" destOrd="0" presId="urn:microsoft.com/office/officeart/2005/8/layout/orgChart1"/>
    <dgm:cxn modelId="{F5570B4C-33F2-4A6C-9678-8E888EA17A60}" type="presParOf" srcId="{5E155C18-C891-42CA-AE1B-C1AF4CBF39A8}" destId="{DF10CB7A-A393-46D2-906A-FCAA467C3188}" srcOrd="0" destOrd="0" presId="urn:microsoft.com/office/officeart/2005/8/layout/orgChart1"/>
    <dgm:cxn modelId="{DE70A81C-6B65-4DB5-9DA2-0E834B50B47B}" type="presParOf" srcId="{5E155C18-C891-42CA-AE1B-C1AF4CBF39A8}" destId="{46D59ECB-2A44-474F-B192-51ED2066AA5A}" srcOrd="1" destOrd="0" presId="urn:microsoft.com/office/officeart/2005/8/layout/orgChart1"/>
    <dgm:cxn modelId="{B1D40DBD-4597-4FC9-B246-E000643BC5D4}" type="presParOf" srcId="{C1D697B3-FA59-43FE-987E-61961A2ED9ED}" destId="{9338168D-9B81-44E4-B04B-06708402C252}" srcOrd="1" destOrd="0" presId="urn:microsoft.com/office/officeart/2005/8/layout/orgChart1"/>
    <dgm:cxn modelId="{4ABC0202-9419-4CA5-BCD8-B388554E1DAB}" type="presParOf" srcId="{C1D697B3-FA59-43FE-987E-61961A2ED9ED}" destId="{2F88A4FD-0921-4DAB-955E-8CA61C4BD7D8}" srcOrd="2" destOrd="0" presId="urn:microsoft.com/office/officeart/2005/8/layout/orgChart1"/>
    <dgm:cxn modelId="{3BC6B921-C920-40DB-9C89-998E3C12D849}" type="presParOf" srcId="{89BB8D6A-9CC0-4E20-B3AC-9CC213F409D5}" destId="{8572EBD3-2AA0-48BE-9D66-93FDE461D6C1}" srcOrd="2" destOrd="0" presId="urn:microsoft.com/office/officeart/2005/8/layout/orgChart1"/>
    <dgm:cxn modelId="{4DA2DEAC-2DE6-4DB8-BA54-0B08253796B8}" type="presParOf" srcId="{89BB8D6A-9CC0-4E20-B3AC-9CC213F409D5}" destId="{78FF6996-97EC-4180-8A8A-314BF0D6D554}" srcOrd="3" destOrd="0" presId="urn:microsoft.com/office/officeart/2005/8/layout/orgChart1"/>
    <dgm:cxn modelId="{FDE206C2-05B0-4CEC-8B93-DF3AF801EB4E}" type="presParOf" srcId="{78FF6996-97EC-4180-8A8A-314BF0D6D554}" destId="{40165D34-8EE7-4762-8F22-7C954F55F5C5}" srcOrd="0" destOrd="0" presId="urn:microsoft.com/office/officeart/2005/8/layout/orgChart1"/>
    <dgm:cxn modelId="{91585DA0-A0DF-4038-930E-66CB164D1A5F}" type="presParOf" srcId="{40165D34-8EE7-4762-8F22-7C954F55F5C5}" destId="{69C11CCA-B74F-4F08-9E35-06B713254D43}" srcOrd="0" destOrd="0" presId="urn:microsoft.com/office/officeart/2005/8/layout/orgChart1"/>
    <dgm:cxn modelId="{A394D71E-4A06-444B-B54D-2DF95E28EF29}" type="presParOf" srcId="{40165D34-8EE7-4762-8F22-7C954F55F5C5}" destId="{719D5836-A506-42B5-857C-EC215133E663}" srcOrd="1" destOrd="0" presId="urn:microsoft.com/office/officeart/2005/8/layout/orgChart1"/>
    <dgm:cxn modelId="{2A9632E9-A627-4C98-A52F-39A05E5D277B}" type="presParOf" srcId="{78FF6996-97EC-4180-8A8A-314BF0D6D554}" destId="{B8E00893-04FD-455B-B3FC-2356ABDB0B21}" srcOrd="1" destOrd="0" presId="urn:microsoft.com/office/officeart/2005/8/layout/orgChart1"/>
    <dgm:cxn modelId="{A1EC9EDF-9217-482B-AEE3-6150414ABD8D}" type="presParOf" srcId="{78FF6996-97EC-4180-8A8A-314BF0D6D554}" destId="{B040B468-CD92-40A4-9D2F-73934B0B8277}" srcOrd="2" destOrd="0" presId="urn:microsoft.com/office/officeart/2005/8/layout/orgChart1"/>
    <dgm:cxn modelId="{1BCC5EC7-68CD-B244-BB75-F782DA1F9B79}" type="presParOf" srcId="{89BB8D6A-9CC0-4E20-B3AC-9CC213F409D5}" destId="{63D5D2A1-69B5-8849-B383-E127FAA5B15A}" srcOrd="4" destOrd="0" presId="urn:microsoft.com/office/officeart/2005/8/layout/orgChart1"/>
    <dgm:cxn modelId="{C31FD140-B682-9B47-A387-1FD5CE99B759}" type="presParOf" srcId="{89BB8D6A-9CC0-4E20-B3AC-9CC213F409D5}" destId="{20355108-0E92-9846-8DFF-F51AE8D93858}" srcOrd="5" destOrd="0" presId="urn:microsoft.com/office/officeart/2005/8/layout/orgChart1"/>
    <dgm:cxn modelId="{A1D6B0D6-CA2E-5E4C-8D42-C317453D04F4}" type="presParOf" srcId="{20355108-0E92-9846-8DFF-F51AE8D93858}" destId="{B29EF413-DAED-6E46-AE06-9890BCE630F3}" srcOrd="0" destOrd="0" presId="urn:microsoft.com/office/officeart/2005/8/layout/orgChart1"/>
    <dgm:cxn modelId="{3FDBA56B-C770-EB48-8CC0-345AE9CFE4FF}" type="presParOf" srcId="{B29EF413-DAED-6E46-AE06-9890BCE630F3}" destId="{211F3B9F-015A-A442-84B1-8162FC9B677A}" srcOrd="0" destOrd="0" presId="urn:microsoft.com/office/officeart/2005/8/layout/orgChart1"/>
    <dgm:cxn modelId="{5A2A61C6-06A2-6448-83EE-A60CB5F11A5B}" type="presParOf" srcId="{B29EF413-DAED-6E46-AE06-9890BCE630F3}" destId="{BC083A89-00D6-5F46-B3A1-F387A2A5295F}" srcOrd="1" destOrd="0" presId="urn:microsoft.com/office/officeart/2005/8/layout/orgChart1"/>
    <dgm:cxn modelId="{3B00CD1F-ADB4-E84C-BD1A-139141C64318}" type="presParOf" srcId="{20355108-0E92-9846-8DFF-F51AE8D93858}" destId="{8A6D435F-C72B-264D-9DD9-15B5AD249755}" srcOrd="1" destOrd="0" presId="urn:microsoft.com/office/officeart/2005/8/layout/orgChart1"/>
    <dgm:cxn modelId="{9AE3D90E-46AB-5248-AA27-1E3A47BA98D5}" type="presParOf" srcId="{20355108-0E92-9846-8DFF-F51AE8D93858}" destId="{BAF7AADB-5633-5849-924F-307D1E4978B2}" srcOrd="2" destOrd="0" presId="urn:microsoft.com/office/officeart/2005/8/layout/orgChart1"/>
    <dgm:cxn modelId="{414E1462-321B-4048-BFE8-5BADB3FAF092}" type="presParOf" srcId="{89BB8D6A-9CC0-4E20-B3AC-9CC213F409D5}" destId="{186958C4-0662-844E-8085-E76A5BBC200E}" srcOrd="6" destOrd="0" presId="urn:microsoft.com/office/officeart/2005/8/layout/orgChart1"/>
    <dgm:cxn modelId="{0A6AF9AD-76C7-A342-9807-E6BB56254344}" type="presParOf" srcId="{89BB8D6A-9CC0-4E20-B3AC-9CC213F409D5}" destId="{133C570C-08EB-9A49-A492-8DA3FD9A8FDD}" srcOrd="7" destOrd="0" presId="urn:microsoft.com/office/officeart/2005/8/layout/orgChart1"/>
    <dgm:cxn modelId="{E8BDF5FB-EF39-474B-AFF0-7DA19AFCCCD5}" type="presParOf" srcId="{133C570C-08EB-9A49-A492-8DA3FD9A8FDD}" destId="{7F3F35D6-4DED-5F42-982A-DAD365FA4A9A}" srcOrd="0" destOrd="0" presId="urn:microsoft.com/office/officeart/2005/8/layout/orgChart1"/>
    <dgm:cxn modelId="{7B5707E1-98FD-3845-8946-3B5EFD8577F0}" type="presParOf" srcId="{7F3F35D6-4DED-5F42-982A-DAD365FA4A9A}" destId="{FF628227-CBA2-2F43-AF43-4869BB8D6279}" srcOrd="0" destOrd="0" presId="urn:microsoft.com/office/officeart/2005/8/layout/orgChart1"/>
    <dgm:cxn modelId="{CA7E765F-27D5-A14D-A256-7CBFAB491E1D}" type="presParOf" srcId="{7F3F35D6-4DED-5F42-982A-DAD365FA4A9A}" destId="{182777E5-1675-2348-BBFB-F0160D0F8617}" srcOrd="1" destOrd="0" presId="urn:microsoft.com/office/officeart/2005/8/layout/orgChart1"/>
    <dgm:cxn modelId="{3030FFC0-07AF-864C-88AE-F54E5AD1E4E6}" type="presParOf" srcId="{133C570C-08EB-9A49-A492-8DA3FD9A8FDD}" destId="{D1E9C98A-E6E8-9246-A1DF-C9F1BA514047}" srcOrd="1" destOrd="0" presId="urn:microsoft.com/office/officeart/2005/8/layout/orgChart1"/>
    <dgm:cxn modelId="{C76C4E7A-6FD4-1948-9868-DA30B9C28DA7}" type="presParOf" srcId="{133C570C-08EB-9A49-A492-8DA3FD9A8FDD}" destId="{A706D3E2-C87D-9342-BFC3-EA1FEB280629}" srcOrd="2" destOrd="0" presId="urn:microsoft.com/office/officeart/2005/8/layout/orgChart1"/>
    <dgm:cxn modelId="{C5988084-3A0D-0C4F-A16D-07B5AEA13473}" type="presParOf" srcId="{89BB8D6A-9CC0-4E20-B3AC-9CC213F409D5}" destId="{E1282C6B-4F8B-574A-913C-7D9A8489B224}" srcOrd="8" destOrd="0" presId="urn:microsoft.com/office/officeart/2005/8/layout/orgChart1"/>
    <dgm:cxn modelId="{A4356B4B-73CE-D447-96F1-5B6D0AC8EFDE}" type="presParOf" srcId="{89BB8D6A-9CC0-4E20-B3AC-9CC213F409D5}" destId="{891673E3-3A30-0A43-95B9-EDD3A592EC33}" srcOrd="9" destOrd="0" presId="urn:microsoft.com/office/officeart/2005/8/layout/orgChart1"/>
    <dgm:cxn modelId="{70288A53-16A0-EC42-B987-E22DC340709B}" type="presParOf" srcId="{891673E3-3A30-0A43-95B9-EDD3A592EC33}" destId="{371BCC8C-C395-B445-800B-E0BFEF12041F}" srcOrd="0" destOrd="0" presId="urn:microsoft.com/office/officeart/2005/8/layout/orgChart1"/>
    <dgm:cxn modelId="{A88E3D1B-18FB-3546-BC4A-23A43FFD261D}" type="presParOf" srcId="{371BCC8C-C395-B445-800B-E0BFEF12041F}" destId="{B04C3FD2-551E-3C47-9955-71054C4AC1C3}" srcOrd="0" destOrd="0" presId="urn:microsoft.com/office/officeart/2005/8/layout/orgChart1"/>
    <dgm:cxn modelId="{E608FD68-A31F-2646-8247-ED1B9F37BE74}" type="presParOf" srcId="{371BCC8C-C395-B445-800B-E0BFEF12041F}" destId="{CB61EF50-D1B8-C241-911E-B4EB089A68FD}" srcOrd="1" destOrd="0" presId="urn:microsoft.com/office/officeart/2005/8/layout/orgChart1"/>
    <dgm:cxn modelId="{30E8CF97-84A5-D54F-9B82-D493251E646B}" type="presParOf" srcId="{891673E3-3A30-0A43-95B9-EDD3A592EC33}" destId="{4C3D3095-8397-5C44-A70B-52A4DEC51890}" srcOrd="1" destOrd="0" presId="urn:microsoft.com/office/officeart/2005/8/layout/orgChart1"/>
    <dgm:cxn modelId="{7CCF1148-F747-284D-8C10-89986137DFD0}" type="presParOf" srcId="{891673E3-3A30-0A43-95B9-EDD3A592EC33}" destId="{5D81F373-8055-244B-B0B1-51B0369DA79F}" srcOrd="2" destOrd="0" presId="urn:microsoft.com/office/officeart/2005/8/layout/orgChart1"/>
    <dgm:cxn modelId="{384747A9-CD98-4B92-AAC6-8765F16CDCB6}" type="presParOf" srcId="{23CFDC8A-1D1F-4F87-A792-5D173D2BEA74}" destId="{9F32EF4E-5C20-45B3-BAC7-7E90D230F40B}" srcOrd="2" destOrd="0" presId="urn:microsoft.com/office/officeart/2005/8/layout/orgChart1"/>
    <dgm:cxn modelId="{8B855159-4DF5-8D42-B7ED-2BEC636B3675}" type="presParOf" srcId="{79E0DBAD-2716-460E-9785-2E5735421A46}" destId="{0F91140C-2FB1-D641-B768-72DA5875C187}" srcOrd="2" destOrd="0" presId="urn:microsoft.com/office/officeart/2005/8/layout/orgChart1"/>
    <dgm:cxn modelId="{CFB75C39-14B4-0A4B-9454-AFE36BD6EC07}" type="presParOf" srcId="{79E0DBAD-2716-460E-9785-2E5735421A46}" destId="{C8702CCA-CEF9-AC45-8C63-6AF058DB6C7C}" srcOrd="3" destOrd="0" presId="urn:microsoft.com/office/officeart/2005/8/layout/orgChart1"/>
    <dgm:cxn modelId="{352AC750-0AC6-3247-8055-E1D4ACF89705}" type="presParOf" srcId="{C8702CCA-CEF9-AC45-8C63-6AF058DB6C7C}" destId="{1CADB1DC-255F-4841-AD81-41E9DAC61CE8}" srcOrd="0" destOrd="0" presId="urn:microsoft.com/office/officeart/2005/8/layout/orgChart1"/>
    <dgm:cxn modelId="{9C51CDC2-CA28-9148-98EA-B37912B585B6}" type="presParOf" srcId="{1CADB1DC-255F-4841-AD81-41E9DAC61CE8}" destId="{180E31A7-4604-7846-BEB3-889AB1401C98}" srcOrd="0" destOrd="0" presId="urn:microsoft.com/office/officeart/2005/8/layout/orgChart1"/>
    <dgm:cxn modelId="{22555147-E6F2-A048-BBB4-69E22C379803}" type="presParOf" srcId="{1CADB1DC-255F-4841-AD81-41E9DAC61CE8}" destId="{F29D092A-9CF3-1D4F-A01F-7E3FC191C0F0}" srcOrd="1" destOrd="0" presId="urn:microsoft.com/office/officeart/2005/8/layout/orgChart1"/>
    <dgm:cxn modelId="{4786DBEB-22EF-CB42-8DA5-1A243B76CE44}" type="presParOf" srcId="{C8702CCA-CEF9-AC45-8C63-6AF058DB6C7C}" destId="{1DECB9F0-9046-2A40-9E93-C46F55A139EA}" srcOrd="1" destOrd="0" presId="urn:microsoft.com/office/officeart/2005/8/layout/orgChart1"/>
    <dgm:cxn modelId="{F627A237-9950-1D4B-B13F-90A7E3076BDD}" type="presParOf" srcId="{1DECB9F0-9046-2A40-9E93-C46F55A139EA}" destId="{7E4FE844-EA0A-D643-9EA3-27EEC05B69D0}" srcOrd="0" destOrd="0" presId="urn:microsoft.com/office/officeart/2005/8/layout/orgChart1"/>
    <dgm:cxn modelId="{D7D890CC-BFFA-274B-940B-68E47E9374E5}" type="presParOf" srcId="{1DECB9F0-9046-2A40-9E93-C46F55A139EA}" destId="{ACBC76FA-9830-A14C-9640-58FB63B9E0ED}" srcOrd="1" destOrd="0" presId="urn:microsoft.com/office/officeart/2005/8/layout/orgChart1"/>
    <dgm:cxn modelId="{02209C82-1F1F-D541-AA15-AD1AFDE05605}" type="presParOf" srcId="{ACBC76FA-9830-A14C-9640-58FB63B9E0ED}" destId="{FB2C51AA-30B9-6D41-B179-4FEB8BD12526}" srcOrd="0" destOrd="0" presId="urn:microsoft.com/office/officeart/2005/8/layout/orgChart1"/>
    <dgm:cxn modelId="{776DD85E-A532-8E43-AE60-8DC407C5656C}" type="presParOf" srcId="{FB2C51AA-30B9-6D41-B179-4FEB8BD12526}" destId="{D2DBE61F-17C2-2741-BCF8-15A99F50F7B7}" srcOrd="0" destOrd="0" presId="urn:microsoft.com/office/officeart/2005/8/layout/orgChart1"/>
    <dgm:cxn modelId="{5ACEB6A8-AEB5-BD46-92E7-0E154D974B51}" type="presParOf" srcId="{FB2C51AA-30B9-6D41-B179-4FEB8BD12526}" destId="{3A04A07E-4AB0-9C44-8E76-EA69EBAA240D}" srcOrd="1" destOrd="0" presId="urn:microsoft.com/office/officeart/2005/8/layout/orgChart1"/>
    <dgm:cxn modelId="{33623799-3A3D-4D41-9285-7289FEA6BFB1}" type="presParOf" srcId="{ACBC76FA-9830-A14C-9640-58FB63B9E0ED}" destId="{C68B44EC-F388-504C-9842-ED1D672806D6}" srcOrd="1" destOrd="0" presId="urn:microsoft.com/office/officeart/2005/8/layout/orgChart1"/>
    <dgm:cxn modelId="{56B69A59-7CDD-E645-B85C-615AAFAA7B85}" type="presParOf" srcId="{ACBC76FA-9830-A14C-9640-58FB63B9E0ED}" destId="{D5C24DA1-7EED-B041-9653-F42748D03DA4}" srcOrd="2" destOrd="0" presId="urn:microsoft.com/office/officeart/2005/8/layout/orgChart1"/>
    <dgm:cxn modelId="{309AD4F9-B602-A24B-96D6-65441D0730F2}" type="presParOf" srcId="{1DECB9F0-9046-2A40-9E93-C46F55A139EA}" destId="{8F2F5C92-93FE-F748-9A25-B491EF6ACBEB}" srcOrd="2" destOrd="0" presId="urn:microsoft.com/office/officeart/2005/8/layout/orgChart1"/>
    <dgm:cxn modelId="{1D406B3B-A2A6-E247-A523-0D20B6F46180}" type="presParOf" srcId="{1DECB9F0-9046-2A40-9E93-C46F55A139EA}" destId="{9F50D567-FE98-9843-81E1-21AEBE3DCBA9}" srcOrd="3" destOrd="0" presId="urn:microsoft.com/office/officeart/2005/8/layout/orgChart1"/>
    <dgm:cxn modelId="{2217F808-E4B6-EE4D-ADC7-A2FC0333F3EC}" type="presParOf" srcId="{9F50D567-FE98-9843-81E1-21AEBE3DCBA9}" destId="{45D659FE-ECEB-4549-8809-8C97CF42D0F4}" srcOrd="0" destOrd="0" presId="urn:microsoft.com/office/officeart/2005/8/layout/orgChart1"/>
    <dgm:cxn modelId="{E1A4A261-0663-D14F-A570-DA0FD8088913}" type="presParOf" srcId="{45D659FE-ECEB-4549-8809-8C97CF42D0F4}" destId="{C48EC313-4490-BB4A-B4A6-51C62D1D6A41}" srcOrd="0" destOrd="0" presId="urn:microsoft.com/office/officeart/2005/8/layout/orgChart1"/>
    <dgm:cxn modelId="{07AD56D9-FD6F-FC46-818C-BE37C6CA9028}" type="presParOf" srcId="{45D659FE-ECEB-4549-8809-8C97CF42D0F4}" destId="{C57C1709-4665-D242-9383-A3EDEA1DBE8C}" srcOrd="1" destOrd="0" presId="urn:microsoft.com/office/officeart/2005/8/layout/orgChart1"/>
    <dgm:cxn modelId="{49E7AD7F-B6BB-7046-99C2-18973C8FB189}" type="presParOf" srcId="{9F50D567-FE98-9843-81E1-21AEBE3DCBA9}" destId="{F8FC1C0C-1DB8-FD48-A287-133701277549}" srcOrd="1" destOrd="0" presId="urn:microsoft.com/office/officeart/2005/8/layout/orgChart1"/>
    <dgm:cxn modelId="{6584C4CD-21D9-ED42-9EE1-59C2BB6D8171}" type="presParOf" srcId="{9F50D567-FE98-9843-81E1-21AEBE3DCBA9}" destId="{DC0245FC-C74A-444A-80F0-6784A539239B}" srcOrd="2" destOrd="0" presId="urn:microsoft.com/office/officeart/2005/8/layout/orgChart1"/>
    <dgm:cxn modelId="{FAC06BB6-DC15-2145-A0F7-8AE6A402000C}" type="presParOf" srcId="{1DECB9F0-9046-2A40-9E93-C46F55A139EA}" destId="{0D2085B7-843F-7545-9B73-74F6AEE82F2E}" srcOrd="4" destOrd="0" presId="urn:microsoft.com/office/officeart/2005/8/layout/orgChart1"/>
    <dgm:cxn modelId="{B77AE7B4-DB6D-9A40-9086-C817A7A909BA}" type="presParOf" srcId="{1DECB9F0-9046-2A40-9E93-C46F55A139EA}" destId="{0E14C98E-7D6D-9647-B231-2D492946DA82}" srcOrd="5" destOrd="0" presId="urn:microsoft.com/office/officeart/2005/8/layout/orgChart1"/>
    <dgm:cxn modelId="{FFB9EABA-48A5-124B-94A2-D26BD2ADDA99}" type="presParOf" srcId="{0E14C98E-7D6D-9647-B231-2D492946DA82}" destId="{50E7AFA5-B1BA-3C4D-A556-77EAAA290EFB}" srcOrd="0" destOrd="0" presId="urn:microsoft.com/office/officeart/2005/8/layout/orgChart1"/>
    <dgm:cxn modelId="{AC8E5713-81D9-9F4B-88CC-452889E8653E}" type="presParOf" srcId="{50E7AFA5-B1BA-3C4D-A556-77EAAA290EFB}" destId="{30D22006-3614-E649-A992-E6DFC6A80B97}" srcOrd="0" destOrd="0" presId="urn:microsoft.com/office/officeart/2005/8/layout/orgChart1"/>
    <dgm:cxn modelId="{6DE1F8DB-133B-CE47-9E06-A5AF09163F1E}" type="presParOf" srcId="{50E7AFA5-B1BA-3C4D-A556-77EAAA290EFB}" destId="{80779AB7-6B4C-FB42-8A3B-62CBF7417021}" srcOrd="1" destOrd="0" presId="urn:microsoft.com/office/officeart/2005/8/layout/orgChart1"/>
    <dgm:cxn modelId="{D4572EAB-3285-C34A-805A-A8BDC37AAD1C}" type="presParOf" srcId="{0E14C98E-7D6D-9647-B231-2D492946DA82}" destId="{6BBE8165-3B9F-F441-9BFA-271EE2DCD9CF}" srcOrd="1" destOrd="0" presId="urn:microsoft.com/office/officeart/2005/8/layout/orgChart1"/>
    <dgm:cxn modelId="{3E8C9121-AD00-8F4C-A380-35A8D704AB78}" type="presParOf" srcId="{0E14C98E-7D6D-9647-B231-2D492946DA82}" destId="{E9A4C1EB-CCFA-CD45-B33F-5F335E64BDED}" srcOrd="2" destOrd="0" presId="urn:microsoft.com/office/officeart/2005/8/layout/orgChart1"/>
    <dgm:cxn modelId="{EA386078-C519-D142-9B41-40B2DF669449}" type="presParOf" srcId="{C8702CCA-CEF9-AC45-8C63-6AF058DB6C7C}" destId="{4D00407C-CFC9-A340-892B-5F80BF7D8150}" srcOrd="2" destOrd="0" presId="urn:microsoft.com/office/officeart/2005/8/layout/orgChart1"/>
    <dgm:cxn modelId="{CB3FAAF3-B6C5-472E-983A-5549C1F40C94}" type="presParOf" srcId="{7C57F455-9F3B-481B-945C-BBB30A5C846D}" destId="{AE625A2E-5C65-4281-A15F-540F3DF64E63}" srcOrd="2" destOrd="0" presId="urn:microsoft.com/office/officeart/2005/8/layout/orgChart1"/>
    <dgm:cxn modelId="{B8EF8ACE-E844-400D-8786-0062D914FA1D}" type="presParOf" srcId="{B3F282B9-D421-4318-BE4D-23F741FF53F0}" destId="{E7984290-A1CC-46BB-82B5-227BA7790837}" srcOrd="4" destOrd="0" presId="urn:microsoft.com/office/officeart/2005/8/layout/orgChart1"/>
    <dgm:cxn modelId="{8FF189F7-2837-4887-A421-A81906EFE03F}" type="presParOf" srcId="{B3F282B9-D421-4318-BE4D-23F741FF53F0}" destId="{4EB87290-7191-4B44-90D2-C4024342AD8D}" srcOrd="5" destOrd="0" presId="urn:microsoft.com/office/officeart/2005/8/layout/orgChart1"/>
    <dgm:cxn modelId="{AB7EFF3C-7A1F-4245-A7FB-5C0AE202A06F}" type="presParOf" srcId="{4EB87290-7191-4B44-90D2-C4024342AD8D}" destId="{BC0E1253-C283-4535-AED9-C0D674E1CEA0}" srcOrd="0" destOrd="0" presId="urn:microsoft.com/office/officeart/2005/8/layout/orgChart1"/>
    <dgm:cxn modelId="{AE11207D-E76C-48FC-82BE-DCF7ED95722E}" type="presParOf" srcId="{BC0E1253-C283-4535-AED9-C0D674E1CEA0}" destId="{AE005D42-3A09-455C-A94C-ACA8771C2C94}" srcOrd="0" destOrd="0" presId="urn:microsoft.com/office/officeart/2005/8/layout/orgChart1"/>
    <dgm:cxn modelId="{317E7080-8B92-4EEB-9A28-01EE8DF64090}" type="presParOf" srcId="{BC0E1253-C283-4535-AED9-C0D674E1CEA0}" destId="{D1D833CF-D1E3-4600-BC9F-C33C3C75A697}" srcOrd="1" destOrd="0" presId="urn:microsoft.com/office/officeart/2005/8/layout/orgChart1"/>
    <dgm:cxn modelId="{EE9BDF53-1247-459A-864F-4C7456C49F92}" type="presParOf" srcId="{4EB87290-7191-4B44-90D2-C4024342AD8D}" destId="{E82B0F97-84A7-49FE-8FE6-4FE715D34157}" srcOrd="1" destOrd="0" presId="urn:microsoft.com/office/officeart/2005/8/layout/orgChart1"/>
    <dgm:cxn modelId="{48ECBE67-499F-4DF0-B7B9-335BC4ABA82A}" type="presParOf" srcId="{E82B0F97-84A7-49FE-8FE6-4FE715D34157}" destId="{632BA343-6CC8-42E2-BED9-8676001DCA9F}" srcOrd="0" destOrd="0" presId="urn:microsoft.com/office/officeart/2005/8/layout/orgChart1"/>
    <dgm:cxn modelId="{1C951260-87A3-4C60-87F6-1B2AC4CEB986}" type="presParOf" srcId="{E82B0F97-84A7-49FE-8FE6-4FE715D34157}" destId="{E1DF330D-8303-40F2-A5F0-21F2842F8C7C}" srcOrd="1" destOrd="0" presId="urn:microsoft.com/office/officeart/2005/8/layout/orgChart1"/>
    <dgm:cxn modelId="{3276858C-A965-4686-A0FC-40ED4312C6BA}" type="presParOf" srcId="{E1DF330D-8303-40F2-A5F0-21F2842F8C7C}" destId="{4E84F616-ABC3-4A03-946E-7B7086FC0952}" srcOrd="0" destOrd="0" presId="urn:microsoft.com/office/officeart/2005/8/layout/orgChart1"/>
    <dgm:cxn modelId="{6393F5E7-0B86-426C-B870-174142A340E1}" type="presParOf" srcId="{4E84F616-ABC3-4A03-946E-7B7086FC0952}" destId="{094EA78F-ACA1-4DEA-930D-A1778B6AC04E}" srcOrd="0" destOrd="0" presId="urn:microsoft.com/office/officeart/2005/8/layout/orgChart1"/>
    <dgm:cxn modelId="{C27A1313-63A4-43C4-B6F6-AC85BFD8672D}" type="presParOf" srcId="{4E84F616-ABC3-4A03-946E-7B7086FC0952}" destId="{E8FEAEED-7E56-4ACF-9645-487F96F0FE12}" srcOrd="1" destOrd="0" presId="urn:microsoft.com/office/officeart/2005/8/layout/orgChart1"/>
    <dgm:cxn modelId="{4FBB4F65-E394-4643-803C-3C52FC4AE13F}" type="presParOf" srcId="{E1DF330D-8303-40F2-A5F0-21F2842F8C7C}" destId="{5E6B04A4-7F2F-4B03-8FE4-B40EDE2CFAA8}" srcOrd="1" destOrd="0" presId="urn:microsoft.com/office/officeart/2005/8/layout/orgChart1"/>
    <dgm:cxn modelId="{B9865C85-156C-4701-BB6F-2898FB42BBAD}" type="presParOf" srcId="{E1DF330D-8303-40F2-A5F0-21F2842F8C7C}" destId="{D5E30AF6-7AA1-446A-BC39-BC37652057DC}" srcOrd="2" destOrd="0" presId="urn:microsoft.com/office/officeart/2005/8/layout/orgChart1"/>
    <dgm:cxn modelId="{07FD3E03-6128-4A8A-AD7A-E7E2A073C1EA}" type="presParOf" srcId="{E82B0F97-84A7-49FE-8FE6-4FE715D34157}" destId="{018EA72E-BD20-408A-8007-A65AED00FA88}" srcOrd="2" destOrd="0" presId="urn:microsoft.com/office/officeart/2005/8/layout/orgChart1"/>
    <dgm:cxn modelId="{8146E1C8-7CF8-4E06-AF2B-8BE689B165E4}" type="presParOf" srcId="{E82B0F97-84A7-49FE-8FE6-4FE715D34157}" destId="{D9781D27-2148-4823-9341-89765BCA0B62}" srcOrd="3" destOrd="0" presId="urn:microsoft.com/office/officeart/2005/8/layout/orgChart1"/>
    <dgm:cxn modelId="{A0F700C1-1562-4928-8474-AE3DC329A116}" type="presParOf" srcId="{D9781D27-2148-4823-9341-89765BCA0B62}" destId="{F396879F-95DF-46E1-A56A-905AE40E46DA}" srcOrd="0" destOrd="0" presId="urn:microsoft.com/office/officeart/2005/8/layout/orgChart1"/>
    <dgm:cxn modelId="{CD0A6358-FCE1-4F37-BA69-E1301D355C3B}" type="presParOf" srcId="{F396879F-95DF-46E1-A56A-905AE40E46DA}" destId="{FC520675-356A-4FD3-9E34-488E692D5C89}" srcOrd="0" destOrd="0" presId="urn:microsoft.com/office/officeart/2005/8/layout/orgChart1"/>
    <dgm:cxn modelId="{84A686E9-2822-4152-AF3C-B4B9F44349BA}" type="presParOf" srcId="{F396879F-95DF-46E1-A56A-905AE40E46DA}" destId="{B23772C7-AD0B-40D0-BB97-017CECCBE8F8}" srcOrd="1" destOrd="0" presId="urn:microsoft.com/office/officeart/2005/8/layout/orgChart1"/>
    <dgm:cxn modelId="{53FC07FE-7867-470C-A972-9F2C296CD3A1}" type="presParOf" srcId="{D9781D27-2148-4823-9341-89765BCA0B62}" destId="{EBA51246-205D-4FAD-81C9-3246C0B77441}" srcOrd="1" destOrd="0" presId="urn:microsoft.com/office/officeart/2005/8/layout/orgChart1"/>
    <dgm:cxn modelId="{02502273-B6B0-4E13-BF1C-5A84D8650A07}" type="presParOf" srcId="{D9781D27-2148-4823-9341-89765BCA0B62}" destId="{E866DB04-245F-4E07-AAF3-80B3B2489AE1}" srcOrd="2" destOrd="0" presId="urn:microsoft.com/office/officeart/2005/8/layout/orgChart1"/>
    <dgm:cxn modelId="{03C376B1-F2A9-4FF8-9F54-149D36B8ABDF}" type="presParOf" srcId="{4EB87290-7191-4B44-90D2-C4024342AD8D}" destId="{29ACC54C-A5AD-4561-A688-FCFDA6C52442}" srcOrd="2" destOrd="0" presId="urn:microsoft.com/office/officeart/2005/8/layout/orgChart1"/>
    <dgm:cxn modelId="{408ED6BA-D56E-4B1C-B826-712AD9C9EB75}" type="presParOf" srcId="{B3F282B9-D421-4318-BE4D-23F741FF53F0}" destId="{7E63174C-1949-485B-BD2F-D1A4BF04299D}" srcOrd="6" destOrd="0" presId="urn:microsoft.com/office/officeart/2005/8/layout/orgChart1"/>
    <dgm:cxn modelId="{A52D8D7F-D4DA-4E12-85C1-3F0DB92F8381}" type="presParOf" srcId="{B3F282B9-D421-4318-BE4D-23F741FF53F0}" destId="{55BE3FB5-0B3F-4084-B45E-C4BF10B72EBA}" srcOrd="7" destOrd="0" presId="urn:microsoft.com/office/officeart/2005/8/layout/orgChart1"/>
    <dgm:cxn modelId="{3786F83B-BD39-48F1-92C9-C6C07FCA3645}" type="presParOf" srcId="{55BE3FB5-0B3F-4084-B45E-C4BF10B72EBA}" destId="{7591F369-DB34-47C0-9426-D04DC58A80A9}" srcOrd="0" destOrd="0" presId="urn:microsoft.com/office/officeart/2005/8/layout/orgChart1"/>
    <dgm:cxn modelId="{9443CFA3-A089-4268-B80B-67F0F16805B8}" type="presParOf" srcId="{7591F369-DB34-47C0-9426-D04DC58A80A9}" destId="{BB9CB30C-C92D-44D3-860C-E31B26FE857B}" srcOrd="0" destOrd="0" presId="urn:microsoft.com/office/officeart/2005/8/layout/orgChart1"/>
    <dgm:cxn modelId="{35ABF388-3E60-4D9E-80CD-5BEDFADE7AE8}" type="presParOf" srcId="{7591F369-DB34-47C0-9426-D04DC58A80A9}" destId="{D07D0D4D-55B7-4482-80B9-17CBAA99854B}" srcOrd="1" destOrd="0" presId="urn:microsoft.com/office/officeart/2005/8/layout/orgChart1"/>
    <dgm:cxn modelId="{9EEB95F5-D7EA-437F-8C62-168ECE9CA876}" type="presParOf" srcId="{55BE3FB5-0B3F-4084-B45E-C4BF10B72EBA}" destId="{CEFF8812-E3E4-48A9-9532-7C3977A388BF}" srcOrd="1" destOrd="0" presId="urn:microsoft.com/office/officeart/2005/8/layout/orgChart1"/>
    <dgm:cxn modelId="{2DDFD16F-D41E-47FD-A9FE-B6216511BFBE}" type="presParOf" srcId="{CEFF8812-E3E4-48A9-9532-7C3977A388BF}" destId="{F506E87C-4580-4254-B27D-F02E30DE9103}" srcOrd="0" destOrd="0" presId="urn:microsoft.com/office/officeart/2005/8/layout/orgChart1"/>
    <dgm:cxn modelId="{EBFA92FA-E54C-4056-9ADA-67C8BA44D60E}" type="presParOf" srcId="{CEFF8812-E3E4-48A9-9532-7C3977A388BF}" destId="{8099A486-3AAC-490E-8B27-94B25CB72557}" srcOrd="1" destOrd="0" presId="urn:microsoft.com/office/officeart/2005/8/layout/orgChart1"/>
    <dgm:cxn modelId="{F69FCD91-A889-4142-B148-6D74828E1F2E}" type="presParOf" srcId="{8099A486-3AAC-490E-8B27-94B25CB72557}" destId="{7B44C64F-8511-44B8-9CEF-2CE803A417D2}" srcOrd="0" destOrd="0" presId="urn:microsoft.com/office/officeart/2005/8/layout/orgChart1"/>
    <dgm:cxn modelId="{B4D146FD-079C-47CA-B02D-BD2F83BDA511}" type="presParOf" srcId="{7B44C64F-8511-44B8-9CEF-2CE803A417D2}" destId="{547C5FA2-8762-4A4A-B2B2-CB8D0C6A6B37}" srcOrd="0" destOrd="0" presId="urn:microsoft.com/office/officeart/2005/8/layout/orgChart1"/>
    <dgm:cxn modelId="{CAC732D4-9C63-4157-843E-54137A423D44}" type="presParOf" srcId="{7B44C64F-8511-44B8-9CEF-2CE803A417D2}" destId="{40828909-282C-468B-93A0-368BE4858DCC}" srcOrd="1" destOrd="0" presId="urn:microsoft.com/office/officeart/2005/8/layout/orgChart1"/>
    <dgm:cxn modelId="{701DC40B-A349-43FC-B137-6A342BBD9718}" type="presParOf" srcId="{8099A486-3AAC-490E-8B27-94B25CB72557}" destId="{91B60ED3-2B85-453B-A2B4-D1E26BBFB9BA}" srcOrd="1" destOrd="0" presId="urn:microsoft.com/office/officeart/2005/8/layout/orgChart1"/>
    <dgm:cxn modelId="{E0A75E15-A3DE-4F54-BB91-B61E1883E64B}" type="presParOf" srcId="{91B60ED3-2B85-453B-A2B4-D1E26BBFB9BA}" destId="{B0D193D3-0F6B-440E-A88B-E48535E2AC45}" srcOrd="0" destOrd="0" presId="urn:microsoft.com/office/officeart/2005/8/layout/orgChart1"/>
    <dgm:cxn modelId="{D54C376C-C498-4A5E-90E9-BA985E661678}" type="presParOf" srcId="{91B60ED3-2B85-453B-A2B4-D1E26BBFB9BA}" destId="{B8946829-EC32-4F78-B643-49FC66E19F0E}" srcOrd="1" destOrd="0" presId="urn:microsoft.com/office/officeart/2005/8/layout/orgChart1"/>
    <dgm:cxn modelId="{6EC5BB44-5958-42F7-ACD6-CA4ED83BCE6F}" type="presParOf" srcId="{B8946829-EC32-4F78-B643-49FC66E19F0E}" destId="{168E9D4E-3A08-4A51-A87B-EF454058682C}" srcOrd="0" destOrd="0" presId="urn:microsoft.com/office/officeart/2005/8/layout/orgChart1"/>
    <dgm:cxn modelId="{95A1E504-725C-4F08-BB23-426D0EB451C4}" type="presParOf" srcId="{168E9D4E-3A08-4A51-A87B-EF454058682C}" destId="{F8A45528-327A-41AE-8E52-5885B9D8B70B}" srcOrd="0" destOrd="0" presId="urn:microsoft.com/office/officeart/2005/8/layout/orgChart1"/>
    <dgm:cxn modelId="{D906122E-4C7D-449C-9C3F-1626BB1FDC04}" type="presParOf" srcId="{168E9D4E-3A08-4A51-A87B-EF454058682C}" destId="{7F2C00C3-E28D-4686-B64A-BB9A2DA3E2FA}" srcOrd="1" destOrd="0" presId="urn:microsoft.com/office/officeart/2005/8/layout/orgChart1"/>
    <dgm:cxn modelId="{168F5391-0F81-46FD-8A34-EF991ECC6487}" type="presParOf" srcId="{B8946829-EC32-4F78-B643-49FC66E19F0E}" destId="{BB941755-7069-471F-BDCB-311A328B564C}" srcOrd="1" destOrd="0" presId="urn:microsoft.com/office/officeart/2005/8/layout/orgChart1"/>
    <dgm:cxn modelId="{943F77A9-757B-AF42-B3B6-39C9A267210D}" type="presParOf" srcId="{BB941755-7069-471F-BDCB-311A328B564C}" destId="{E27A696C-C358-3A47-98C3-AF65421D1E20}" srcOrd="0" destOrd="0" presId="urn:microsoft.com/office/officeart/2005/8/layout/orgChart1"/>
    <dgm:cxn modelId="{1365AADA-D250-544B-A84C-33CD93B8743A}" type="presParOf" srcId="{BB941755-7069-471F-BDCB-311A328B564C}" destId="{7020A78C-BDFC-A840-9D24-0358DF4EB06F}" srcOrd="1" destOrd="0" presId="urn:microsoft.com/office/officeart/2005/8/layout/orgChart1"/>
    <dgm:cxn modelId="{511C2B5D-23AD-7B40-9BFD-243B80BC69F8}" type="presParOf" srcId="{7020A78C-BDFC-A840-9D24-0358DF4EB06F}" destId="{BFE30D6F-D6CB-0C46-A8F8-FA89A0796AD5}" srcOrd="0" destOrd="0" presId="urn:microsoft.com/office/officeart/2005/8/layout/orgChart1"/>
    <dgm:cxn modelId="{EE8BD55E-127D-CA48-AC46-1A673E14BFB5}" type="presParOf" srcId="{BFE30D6F-D6CB-0C46-A8F8-FA89A0796AD5}" destId="{52931AD4-674A-FF47-9B84-148201E52C2B}" srcOrd="0" destOrd="0" presId="urn:microsoft.com/office/officeart/2005/8/layout/orgChart1"/>
    <dgm:cxn modelId="{EA47BEBA-B758-6544-A682-DD1222CB41F4}" type="presParOf" srcId="{BFE30D6F-D6CB-0C46-A8F8-FA89A0796AD5}" destId="{DDD5028F-A9B1-4742-AFB0-256DC3528B47}" srcOrd="1" destOrd="0" presId="urn:microsoft.com/office/officeart/2005/8/layout/orgChart1"/>
    <dgm:cxn modelId="{105B6991-27ED-E648-BA1E-94FE61FADFB2}" type="presParOf" srcId="{7020A78C-BDFC-A840-9D24-0358DF4EB06F}" destId="{DF6BF892-60F3-454B-AB10-75D2E4D154B4}" srcOrd="1" destOrd="0" presId="urn:microsoft.com/office/officeart/2005/8/layout/orgChart1"/>
    <dgm:cxn modelId="{85495790-DCCF-9D47-91D3-8A8F64B70C30}" type="presParOf" srcId="{7020A78C-BDFC-A840-9D24-0358DF4EB06F}" destId="{AD193F31-FD81-8D44-8392-90BE93E49868}" srcOrd="2" destOrd="0" presId="urn:microsoft.com/office/officeart/2005/8/layout/orgChart1"/>
    <dgm:cxn modelId="{596F0B47-3DDB-F44C-A3F9-F85775461B6E}" type="presParOf" srcId="{BB941755-7069-471F-BDCB-311A328B564C}" destId="{1E70DF50-6F24-E542-8AB6-4783965921FD}" srcOrd="2" destOrd="0" presId="urn:microsoft.com/office/officeart/2005/8/layout/orgChart1"/>
    <dgm:cxn modelId="{FB1CBD83-B7D2-554E-AE30-23C6BF403D92}" type="presParOf" srcId="{BB941755-7069-471F-BDCB-311A328B564C}" destId="{E3D07E44-94A5-1342-9DD6-3FAAD2522AF6}" srcOrd="3" destOrd="0" presId="urn:microsoft.com/office/officeart/2005/8/layout/orgChart1"/>
    <dgm:cxn modelId="{1B777E3C-33BB-E646-8F00-AB976AB99540}" type="presParOf" srcId="{E3D07E44-94A5-1342-9DD6-3FAAD2522AF6}" destId="{DA87E5C2-6411-5848-894E-F51F51DF3810}" srcOrd="0" destOrd="0" presId="urn:microsoft.com/office/officeart/2005/8/layout/orgChart1"/>
    <dgm:cxn modelId="{861CCBC7-FBFF-B345-87DB-B8F85B8CEB7D}" type="presParOf" srcId="{DA87E5C2-6411-5848-894E-F51F51DF3810}" destId="{91668A8E-5219-6C4D-8547-7D89CB8865C2}" srcOrd="0" destOrd="0" presId="urn:microsoft.com/office/officeart/2005/8/layout/orgChart1"/>
    <dgm:cxn modelId="{7F29AAE1-8025-F94E-9EEB-C7D9BA62F9C9}" type="presParOf" srcId="{DA87E5C2-6411-5848-894E-F51F51DF3810}" destId="{8EFCDE87-A33F-EF48-AB80-90827269B956}" srcOrd="1" destOrd="0" presId="urn:microsoft.com/office/officeart/2005/8/layout/orgChart1"/>
    <dgm:cxn modelId="{D00616BE-E976-1D4A-8CC8-0482509245EA}" type="presParOf" srcId="{E3D07E44-94A5-1342-9DD6-3FAAD2522AF6}" destId="{BD2E63C2-6644-124E-9109-73E917E9842C}" srcOrd="1" destOrd="0" presId="urn:microsoft.com/office/officeart/2005/8/layout/orgChart1"/>
    <dgm:cxn modelId="{73FDE282-0BBB-4541-BC2C-243742DE0069}" type="presParOf" srcId="{E3D07E44-94A5-1342-9DD6-3FAAD2522AF6}" destId="{E8C1635F-544B-5A44-BCDB-E9674FD6ADD2}" srcOrd="2" destOrd="0" presId="urn:microsoft.com/office/officeart/2005/8/layout/orgChart1"/>
    <dgm:cxn modelId="{FD94AADA-C6F1-954A-846E-616DA5899780}" type="presParOf" srcId="{BB941755-7069-471F-BDCB-311A328B564C}" destId="{422739CC-B411-EC41-B330-AB771B5AA947}" srcOrd="4" destOrd="0" presId="urn:microsoft.com/office/officeart/2005/8/layout/orgChart1"/>
    <dgm:cxn modelId="{6E81A4B8-4AD4-EF4A-94FC-1DB4FDEF10A2}" type="presParOf" srcId="{BB941755-7069-471F-BDCB-311A328B564C}" destId="{30965BDD-75D6-C74B-BDAD-8672E4A22385}" srcOrd="5" destOrd="0" presId="urn:microsoft.com/office/officeart/2005/8/layout/orgChart1"/>
    <dgm:cxn modelId="{2ABC8CE4-6235-A249-A341-D2FAA4B07255}" type="presParOf" srcId="{30965BDD-75D6-C74B-BDAD-8672E4A22385}" destId="{23A25405-B0DA-494E-BCC7-64D516793F6D}" srcOrd="0" destOrd="0" presId="urn:microsoft.com/office/officeart/2005/8/layout/orgChart1"/>
    <dgm:cxn modelId="{B4054355-D1A5-D64F-9159-8F7998C41A2A}" type="presParOf" srcId="{23A25405-B0DA-494E-BCC7-64D516793F6D}" destId="{A321D3AC-54AB-BC43-9757-BC1B1B26812D}" srcOrd="0" destOrd="0" presId="urn:microsoft.com/office/officeart/2005/8/layout/orgChart1"/>
    <dgm:cxn modelId="{B4C41A75-3ED6-DF49-951D-558CA4836173}" type="presParOf" srcId="{23A25405-B0DA-494E-BCC7-64D516793F6D}" destId="{C9B3D7E2-89FE-F64A-8824-7D6C769B4D93}" srcOrd="1" destOrd="0" presId="urn:microsoft.com/office/officeart/2005/8/layout/orgChart1"/>
    <dgm:cxn modelId="{357D693C-DC20-AF48-B1A6-D4269053454C}" type="presParOf" srcId="{30965BDD-75D6-C74B-BDAD-8672E4A22385}" destId="{2BCE945B-9D4F-764C-B29E-518F85177386}" srcOrd="1" destOrd="0" presId="urn:microsoft.com/office/officeart/2005/8/layout/orgChart1"/>
    <dgm:cxn modelId="{C3F25E29-5E86-3A41-BF3A-28AA2BAABBB7}" type="presParOf" srcId="{30965BDD-75D6-C74B-BDAD-8672E4A22385}" destId="{8CCC1FCA-F975-3645-BBFA-7C8E679492A5}" srcOrd="2" destOrd="0" presId="urn:microsoft.com/office/officeart/2005/8/layout/orgChart1"/>
    <dgm:cxn modelId="{49B82A70-0716-4BF1-94DE-3DA1C1089750}" type="presParOf" srcId="{B8946829-EC32-4F78-B643-49FC66E19F0E}" destId="{1CF233A3-44C8-4492-AC18-3BF54B66A78B}" srcOrd="2" destOrd="0" presId="urn:microsoft.com/office/officeart/2005/8/layout/orgChart1"/>
    <dgm:cxn modelId="{0C4011E4-6756-3347-93E3-901B9A4C4034}" type="presParOf" srcId="{91B60ED3-2B85-453B-A2B4-D1E26BBFB9BA}" destId="{86038EBD-C183-F441-B2D8-63F4908EC47D}" srcOrd="2" destOrd="0" presId="urn:microsoft.com/office/officeart/2005/8/layout/orgChart1"/>
    <dgm:cxn modelId="{B3D43F18-8EB4-2943-9CD8-BEB48E3A6450}" type="presParOf" srcId="{91B60ED3-2B85-453B-A2B4-D1E26BBFB9BA}" destId="{BAF65E20-10CC-854D-B785-BEF9208684A7}" srcOrd="3" destOrd="0" presId="urn:microsoft.com/office/officeart/2005/8/layout/orgChart1"/>
    <dgm:cxn modelId="{C8F476BF-3BCA-A24D-A5B7-739AB9FC0183}" type="presParOf" srcId="{BAF65E20-10CC-854D-B785-BEF9208684A7}" destId="{DBB4FBD3-4894-5243-B756-35C506561400}" srcOrd="0" destOrd="0" presId="urn:microsoft.com/office/officeart/2005/8/layout/orgChart1"/>
    <dgm:cxn modelId="{D6DC9EBB-AC1F-474C-9F45-8AEBC76B7CBE}" type="presParOf" srcId="{DBB4FBD3-4894-5243-B756-35C506561400}" destId="{99866EA2-323E-0A42-961C-41602F6B55D6}" srcOrd="0" destOrd="0" presId="urn:microsoft.com/office/officeart/2005/8/layout/orgChart1"/>
    <dgm:cxn modelId="{A2933687-2962-D744-855E-558CB0A197A4}" type="presParOf" srcId="{DBB4FBD3-4894-5243-B756-35C506561400}" destId="{1D982B02-6195-E34A-97B8-2A12A4A6E989}" srcOrd="1" destOrd="0" presId="urn:microsoft.com/office/officeart/2005/8/layout/orgChart1"/>
    <dgm:cxn modelId="{ADE9C0A0-0C90-8F44-825E-F3CB56289689}" type="presParOf" srcId="{BAF65E20-10CC-854D-B785-BEF9208684A7}" destId="{6E84AEAD-8A7B-924E-8780-E048455C699B}" srcOrd="1" destOrd="0" presId="urn:microsoft.com/office/officeart/2005/8/layout/orgChart1"/>
    <dgm:cxn modelId="{B008C2AC-922E-3A41-ADB2-8C039ED85566}" type="presParOf" srcId="{6E84AEAD-8A7B-924E-8780-E048455C699B}" destId="{3BDD897F-A24B-4A40-B781-B573F5E2F8A9}" srcOrd="0" destOrd="0" presId="urn:microsoft.com/office/officeart/2005/8/layout/orgChart1"/>
    <dgm:cxn modelId="{B563BE2E-0FE8-AD49-ADF3-5AA7A969B849}" type="presParOf" srcId="{6E84AEAD-8A7B-924E-8780-E048455C699B}" destId="{C743050F-A0E2-F243-A89F-4E057CF6D262}" srcOrd="1" destOrd="0" presId="urn:microsoft.com/office/officeart/2005/8/layout/orgChart1"/>
    <dgm:cxn modelId="{F052D863-A0EA-F24C-98DA-DF112E8814B2}" type="presParOf" srcId="{C743050F-A0E2-F243-A89F-4E057CF6D262}" destId="{7C94ED54-603F-8440-9EF1-C45CECE8BDD3}" srcOrd="0" destOrd="0" presId="urn:microsoft.com/office/officeart/2005/8/layout/orgChart1"/>
    <dgm:cxn modelId="{B2E2285D-BCE4-8240-B421-51AECF8208C5}" type="presParOf" srcId="{7C94ED54-603F-8440-9EF1-C45CECE8BDD3}" destId="{E8E159C1-C9C7-504F-8795-CD646EECF7C4}" srcOrd="0" destOrd="0" presId="urn:microsoft.com/office/officeart/2005/8/layout/orgChart1"/>
    <dgm:cxn modelId="{C2FB707E-07E0-954F-9994-0E8B6CD50F0C}" type="presParOf" srcId="{7C94ED54-603F-8440-9EF1-C45CECE8BDD3}" destId="{5E986C35-CE88-1043-A24E-A8C752C9004E}" srcOrd="1" destOrd="0" presId="urn:microsoft.com/office/officeart/2005/8/layout/orgChart1"/>
    <dgm:cxn modelId="{3C598EB1-A053-5345-92DC-0F166979B2DE}" type="presParOf" srcId="{C743050F-A0E2-F243-A89F-4E057CF6D262}" destId="{9023D4F6-F481-A14E-82F2-41792834CEF6}" srcOrd="1" destOrd="0" presId="urn:microsoft.com/office/officeart/2005/8/layout/orgChart1"/>
    <dgm:cxn modelId="{A82349A7-CEDE-874E-A62E-A680BEBB3795}" type="presParOf" srcId="{C743050F-A0E2-F243-A89F-4E057CF6D262}" destId="{01A784B1-3CCF-094F-9053-1E7031D351B3}" srcOrd="2" destOrd="0" presId="urn:microsoft.com/office/officeart/2005/8/layout/orgChart1"/>
    <dgm:cxn modelId="{968A1209-E44B-CF47-8DF8-027646E910A7}" type="presParOf" srcId="{6E84AEAD-8A7B-924E-8780-E048455C699B}" destId="{30FE5FF0-C336-8A4F-9B2B-9DF0DCE2C6DA}" srcOrd="2" destOrd="0" presId="urn:microsoft.com/office/officeart/2005/8/layout/orgChart1"/>
    <dgm:cxn modelId="{BC113986-A241-3B45-BDE7-8C2E208AA14C}" type="presParOf" srcId="{6E84AEAD-8A7B-924E-8780-E048455C699B}" destId="{8FDA02F9-52D7-BA49-901D-737167DB63F7}" srcOrd="3" destOrd="0" presId="urn:microsoft.com/office/officeart/2005/8/layout/orgChart1"/>
    <dgm:cxn modelId="{53360EA6-E370-6840-A056-8441D97919AF}" type="presParOf" srcId="{8FDA02F9-52D7-BA49-901D-737167DB63F7}" destId="{C90D65B9-8AA0-E547-B131-019586D1394A}" srcOrd="0" destOrd="0" presId="urn:microsoft.com/office/officeart/2005/8/layout/orgChart1"/>
    <dgm:cxn modelId="{E10FF6FF-9BC5-0F40-9F10-B3200EAE9E0B}" type="presParOf" srcId="{C90D65B9-8AA0-E547-B131-019586D1394A}" destId="{E7C50AF5-C658-D341-A48D-C69C794760A3}" srcOrd="0" destOrd="0" presId="urn:microsoft.com/office/officeart/2005/8/layout/orgChart1"/>
    <dgm:cxn modelId="{F40BCE01-DD9F-5048-9FAD-805E18378827}" type="presParOf" srcId="{C90D65B9-8AA0-E547-B131-019586D1394A}" destId="{DAC1DB6B-2927-404D-83AD-A30C51A4A4E8}" srcOrd="1" destOrd="0" presId="urn:microsoft.com/office/officeart/2005/8/layout/orgChart1"/>
    <dgm:cxn modelId="{A19BBCCF-2C53-5E4A-8D8D-100097987C07}" type="presParOf" srcId="{8FDA02F9-52D7-BA49-901D-737167DB63F7}" destId="{250D13FB-A55A-4446-879D-845BB5978C8B}" srcOrd="1" destOrd="0" presId="urn:microsoft.com/office/officeart/2005/8/layout/orgChart1"/>
    <dgm:cxn modelId="{7CB64570-7B7D-4849-B379-99D5347A310D}" type="presParOf" srcId="{8FDA02F9-52D7-BA49-901D-737167DB63F7}" destId="{F79311E0-3B09-704A-8CF2-F76C01A78951}" srcOrd="2" destOrd="0" presId="urn:microsoft.com/office/officeart/2005/8/layout/orgChart1"/>
    <dgm:cxn modelId="{0C230A7F-1FED-E94D-8583-55EA67DB01EC}" type="presParOf" srcId="{6E84AEAD-8A7B-924E-8780-E048455C699B}" destId="{78779DF5-9276-5D4A-9AA4-076D9A7F8C28}" srcOrd="4" destOrd="0" presId="urn:microsoft.com/office/officeart/2005/8/layout/orgChart1"/>
    <dgm:cxn modelId="{E962CD9C-513A-3141-B8AE-C30EF4E8592A}" type="presParOf" srcId="{6E84AEAD-8A7B-924E-8780-E048455C699B}" destId="{B7B26887-3BE7-5945-B31D-6AD075D93314}" srcOrd="5" destOrd="0" presId="urn:microsoft.com/office/officeart/2005/8/layout/orgChart1"/>
    <dgm:cxn modelId="{335BC1B9-E9EE-5847-B661-73FF57E48421}" type="presParOf" srcId="{B7B26887-3BE7-5945-B31D-6AD075D93314}" destId="{2D5B1147-6AF9-0C42-90F9-5D312718B150}" srcOrd="0" destOrd="0" presId="urn:microsoft.com/office/officeart/2005/8/layout/orgChart1"/>
    <dgm:cxn modelId="{32044404-0A03-3E49-BD63-0384CB7E4719}" type="presParOf" srcId="{2D5B1147-6AF9-0C42-90F9-5D312718B150}" destId="{8E41CADB-25D6-C541-A556-1F0FC1551461}" srcOrd="0" destOrd="0" presId="urn:microsoft.com/office/officeart/2005/8/layout/orgChart1"/>
    <dgm:cxn modelId="{4E5D27AC-F789-234A-9DF1-6305EDBA8D0E}" type="presParOf" srcId="{2D5B1147-6AF9-0C42-90F9-5D312718B150}" destId="{DFDC8F76-B0EA-CA45-ABBF-122E12CC457C}" srcOrd="1" destOrd="0" presId="urn:microsoft.com/office/officeart/2005/8/layout/orgChart1"/>
    <dgm:cxn modelId="{1486FB0A-A4B9-FC44-A24E-16434087F3E0}" type="presParOf" srcId="{B7B26887-3BE7-5945-B31D-6AD075D93314}" destId="{9EB95656-A197-F444-9247-B8914D99AA71}" srcOrd="1" destOrd="0" presId="urn:microsoft.com/office/officeart/2005/8/layout/orgChart1"/>
    <dgm:cxn modelId="{E8759E1B-09E7-F04E-AFA8-12E589D4B955}" type="presParOf" srcId="{B7B26887-3BE7-5945-B31D-6AD075D93314}" destId="{C5B92953-9DE6-4543-B095-19925336BF6F}" srcOrd="2" destOrd="0" presId="urn:microsoft.com/office/officeart/2005/8/layout/orgChart1"/>
    <dgm:cxn modelId="{7F695CDF-F79C-154D-8BB6-D060AE0D06B9}" type="presParOf" srcId="{BAF65E20-10CC-854D-B785-BEF9208684A7}" destId="{4F490E1A-B60F-1E4A-B977-3D27CBC8B6AB}" srcOrd="2" destOrd="0" presId="urn:microsoft.com/office/officeart/2005/8/layout/orgChart1"/>
    <dgm:cxn modelId="{F1C0AEB8-34E8-49CB-B89B-F61CE2F3A1BB}" type="presParOf" srcId="{8099A486-3AAC-490E-8B27-94B25CB72557}" destId="{BB1402E3-C947-46CD-9EC9-23500451AF65}" srcOrd="2" destOrd="0" presId="urn:microsoft.com/office/officeart/2005/8/layout/orgChart1"/>
    <dgm:cxn modelId="{B29BE4E5-839A-43BE-8AAF-2BA1D195AEC8}" type="presParOf" srcId="{CEFF8812-E3E4-48A9-9532-7C3977A388BF}" destId="{5FEBE246-5660-428C-9D5D-64038C8DC177}" srcOrd="2" destOrd="0" presId="urn:microsoft.com/office/officeart/2005/8/layout/orgChart1"/>
    <dgm:cxn modelId="{24CF44B4-536F-4776-9B44-76C54705D939}" type="presParOf" srcId="{CEFF8812-E3E4-48A9-9532-7C3977A388BF}" destId="{2F2F65A6-F8C2-46E7-B053-E670BC70C70B}" srcOrd="3" destOrd="0" presId="urn:microsoft.com/office/officeart/2005/8/layout/orgChart1"/>
    <dgm:cxn modelId="{16714447-7793-4620-B6A7-88CC36F3B141}" type="presParOf" srcId="{2F2F65A6-F8C2-46E7-B053-E670BC70C70B}" destId="{BE66B16B-0188-4525-9495-0E1C5814812D}" srcOrd="0" destOrd="0" presId="urn:microsoft.com/office/officeart/2005/8/layout/orgChart1"/>
    <dgm:cxn modelId="{7650B84C-E151-4972-96B3-AE31664D6C73}" type="presParOf" srcId="{BE66B16B-0188-4525-9495-0E1C5814812D}" destId="{9F644BC7-4F90-4D44-AB07-0F63C8D257B1}" srcOrd="0" destOrd="0" presId="urn:microsoft.com/office/officeart/2005/8/layout/orgChart1"/>
    <dgm:cxn modelId="{0C97D2B3-6FD8-4802-9D1F-26013F324971}" type="presParOf" srcId="{BE66B16B-0188-4525-9495-0E1C5814812D}" destId="{ED83289F-3DCF-457F-B931-3D7C1A83E8E0}" srcOrd="1" destOrd="0" presId="urn:microsoft.com/office/officeart/2005/8/layout/orgChart1"/>
    <dgm:cxn modelId="{000DFF02-4ADB-4715-925B-CDF0B20CD0C8}" type="presParOf" srcId="{2F2F65A6-F8C2-46E7-B053-E670BC70C70B}" destId="{1ACDE67A-3126-43F6-8C88-E3182CD9DC6F}" srcOrd="1" destOrd="0" presId="urn:microsoft.com/office/officeart/2005/8/layout/orgChart1"/>
    <dgm:cxn modelId="{118C5DFF-21EE-40B0-B23B-C135B858DA38}" type="presParOf" srcId="{1ACDE67A-3126-43F6-8C88-E3182CD9DC6F}" destId="{E857A00C-8960-4B81-B405-6ED7846DDC47}" srcOrd="0" destOrd="0" presId="urn:microsoft.com/office/officeart/2005/8/layout/orgChart1"/>
    <dgm:cxn modelId="{3731E90F-C444-4BD9-9E04-D6A426F2E4DE}" type="presParOf" srcId="{1ACDE67A-3126-43F6-8C88-E3182CD9DC6F}" destId="{4951CD07-6ACA-46B9-852F-8ED02CD13461}" srcOrd="1" destOrd="0" presId="urn:microsoft.com/office/officeart/2005/8/layout/orgChart1"/>
    <dgm:cxn modelId="{9E681E0A-817B-4197-8E20-725FF95A9317}" type="presParOf" srcId="{4951CD07-6ACA-46B9-852F-8ED02CD13461}" destId="{F4FA8D12-52F4-4388-8F24-B240601118BD}" srcOrd="0" destOrd="0" presId="urn:microsoft.com/office/officeart/2005/8/layout/orgChart1"/>
    <dgm:cxn modelId="{B2DA7792-B486-46B3-9AB5-AC10C15974F6}" type="presParOf" srcId="{F4FA8D12-52F4-4388-8F24-B240601118BD}" destId="{D376BAD7-727F-4EC0-8718-FFF90019AA60}" srcOrd="0" destOrd="0" presId="urn:microsoft.com/office/officeart/2005/8/layout/orgChart1"/>
    <dgm:cxn modelId="{57A91C74-DC0C-4A92-9BA0-B74488294C81}" type="presParOf" srcId="{F4FA8D12-52F4-4388-8F24-B240601118BD}" destId="{27D3F06A-8F02-4B32-8C14-84E69851C780}" srcOrd="1" destOrd="0" presId="urn:microsoft.com/office/officeart/2005/8/layout/orgChart1"/>
    <dgm:cxn modelId="{9422AB18-6E01-432E-BEC3-6FAC7EB6B966}" type="presParOf" srcId="{4951CD07-6ACA-46B9-852F-8ED02CD13461}" destId="{EB49C8F4-A02E-47EF-BA46-74100A9949E9}" srcOrd="1" destOrd="0" presId="urn:microsoft.com/office/officeart/2005/8/layout/orgChart1"/>
    <dgm:cxn modelId="{13FC869C-6F01-44A7-B7CD-E50639544066}" type="presParOf" srcId="{4951CD07-6ACA-46B9-852F-8ED02CD13461}" destId="{9879F41A-76EA-4C14-B1C5-9419CD626A0B}" srcOrd="2" destOrd="0" presId="urn:microsoft.com/office/officeart/2005/8/layout/orgChart1"/>
    <dgm:cxn modelId="{2B5B68B1-D3A8-1C4E-860B-49C80A17B895}" type="presParOf" srcId="{1ACDE67A-3126-43F6-8C88-E3182CD9DC6F}" destId="{1E146CF4-5A53-634D-9369-2183AB62DA76}" srcOrd="2" destOrd="0" presId="urn:microsoft.com/office/officeart/2005/8/layout/orgChart1"/>
    <dgm:cxn modelId="{9E427861-8966-7948-9CFC-D2FA7D36736B}" type="presParOf" srcId="{1ACDE67A-3126-43F6-8C88-E3182CD9DC6F}" destId="{E0196C29-C6AD-1B43-84D5-6CE6289EF066}" srcOrd="3" destOrd="0" presId="urn:microsoft.com/office/officeart/2005/8/layout/orgChart1"/>
    <dgm:cxn modelId="{7056F656-CE2B-1548-835F-447A81348C12}" type="presParOf" srcId="{E0196C29-C6AD-1B43-84D5-6CE6289EF066}" destId="{6AF9A79B-FE15-3D44-A75C-E8868EEB0C34}" srcOrd="0" destOrd="0" presId="urn:microsoft.com/office/officeart/2005/8/layout/orgChart1"/>
    <dgm:cxn modelId="{163D1617-4886-874A-8D6F-5D905A829F58}" type="presParOf" srcId="{6AF9A79B-FE15-3D44-A75C-E8868EEB0C34}" destId="{F10D614E-E00B-A144-980E-F222EEBDC299}" srcOrd="0" destOrd="0" presId="urn:microsoft.com/office/officeart/2005/8/layout/orgChart1"/>
    <dgm:cxn modelId="{A9F6FC22-E450-114F-8ECB-02435B29DA76}" type="presParOf" srcId="{6AF9A79B-FE15-3D44-A75C-E8868EEB0C34}" destId="{04EAB910-AAB0-3243-8193-D25238F8D2A1}" srcOrd="1" destOrd="0" presId="urn:microsoft.com/office/officeart/2005/8/layout/orgChart1"/>
    <dgm:cxn modelId="{7A49B1F8-9213-8247-8178-696870C78527}" type="presParOf" srcId="{E0196C29-C6AD-1B43-84D5-6CE6289EF066}" destId="{45970391-DE9A-6549-BD8B-55FB9709A870}" srcOrd="1" destOrd="0" presId="urn:microsoft.com/office/officeart/2005/8/layout/orgChart1"/>
    <dgm:cxn modelId="{60E58474-973E-E24D-83D1-8C26C3F8E861}" type="presParOf" srcId="{E0196C29-C6AD-1B43-84D5-6CE6289EF066}" destId="{E4697AE5-B4F5-7C4D-B5A5-B5F2D25317A1}" srcOrd="2" destOrd="0" presId="urn:microsoft.com/office/officeart/2005/8/layout/orgChart1"/>
    <dgm:cxn modelId="{AD81F6EF-EE27-8B4F-8016-26BDBE2A4C1A}" type="presParOf" srcId="{1ACDE67A-3126-43F6-8C88-E3182CD9DC6F}" destId="{D3C265AC-027F-994A-9E63-D7A545690CFC}" srcOrd="4" destOrd="0" presId="urn:microsoft.com/office/officeart/2005/8/layout/orgChart1"/>
    <dgm:cxn modelId="{4A778A89-16B2-B549-AD72-757089EDE1A3}" type="presParOf" srcId="{1ACDE67A-3126-43F6-8C88-E3182CD9DC6F}" destId="{5049BF70-B285-924E-A42B-635DC7D4D788}" srcOrd="5" destOrd="0" presId="urn:microsoft.com/office/officeart/2005/8/layout/orgChart1"/>
    <dgm:cxn modelId="{F77D2A08-C12A-9146-B2B9-AF35E381DFAE}" type="presParOf" srcId="{5049BF70-B285-924E-A42B-635DC7D4D788}" destId="{D13CCEBB-2F67-D644-AFA7-78BBDCF065BE}" srcOrd="0" destOrd="0" presId="urn:microsoft.com/office/officeart/2005/8/layout/orgChart1"/>
    <dgm:cxn modelId="{9A47417F-C80C-2E4E-B0A5-4F5C16865D8B}" type="presParOf" srcId="{D13CCEBB-2F67-D644-AFA7-78BBDCF065BE}" destId="{E2A195F8-84BA-0549-8B19-9BA6B360D66B}" srcOrd="0" destOrd="0" presId="urn:microsoft.com/office/officeart/2005/8/layout/orgChart1"/>
    <dgm:cxn modelId="{3CB9940C-8EA1-6D46-9EF9-0BB5209473A2}" type="presParOf" srcId="{D13CCEBB-2F67-D644-AFA7-78BBDCF065BE}" destId="{80367581-95A8-0B40-9754-D6BB54C49F04}" srcOrd="1" destOrd="0" presId="urn:microsoft.com/office/officeart/2005/8/layout/orgChart1"/>
    <dgm:cxn modelId="{E08B5101-B2F7-8B49-8FFF-A45939CE9872}" type="presParOf" srcId="{5049BF70-B285-924E-A42B-635DC7D4D788}" destId="{EC26F87F-8581-8946-AE7C-2B3E04B668D8}" srcOrd="1" destOrd="0" presId="urn:microsoft.com/office/officeart/2005/8/layout/orgChart1"/>
    <dgm:cxn modelId="{AEBB9D91-8FAD-E140-AE54-67377E1A67AC}" type="presParOf" srcId="{5049BF70-B285-924E-A42B-635DC7D4D788}" destId="{59558D94-B2B8-0F4B-A09F-95949EA6E72F}" srcOrd="2" destOrd="0" presId="urn:microsoft.com/office/officeart/2005/8/layout/orgChart1"/>
    <dgm:cxn modelId="{D63DC94C-0C5E-477D-B217-982F0339A083}" type="presParOf" srcId="{2F2F65A6-F8C2-46E7-B053-E670BC70C70B}" destId="{019B8397-1A6E-4BE8-8A94-6D4DAC316FC5}" srcOrd="2" destOrd="0" presId="urn:microsoft.com/office/officeart/2005/8/layout/orgChart1"/>
    <dgm:cxn modelId="{C1B2466F-D4D2-4458-8A22-040FC936131F}" type="presParOf" srcId="{55BE3FB5-0B3F-4084-B45E-C4BF10B72EBA}" destId="{EB25ED10-5B83-4C99-B5E2-CC7275477210}" srcOrd="2" destOrd="0" presId="urn:microsoft.com/office/officeart/2005/8/layout/orgChart1"/>
    <dgm:cxn modelId="{0670AAB2-8811-4940-A462-D1A6D8146439}" type="presParOf" srcId="{3F9E6461-8A19-46BA-8D30-A027373EA356}" destId="{94111E4A-15D8-4112-865D-1E411271C3F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265AC-027F-994A-9E63-D7A545690CFC}">
      <dsp:nvSpPr>
        <dsp:cNvPr id="0" name=""/>
        <dsp:cNvSpPr/>
      </dsp:nvSpPr>
      <dsp:spPr>
        <a:xfrm>
          <a:off x="9198434" y="2347722"/>
          <a:ext cx="137492" cy="1795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5672"/>
              </a:lnTo>
              <a:lnTo>
                <a:pt x="137492" y="1795672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146CF4-5A53-634D-9369-2183AB62DA76}">
      <dsp:nvSpPr>
        <dsp:cNvPr id="0" name=""/>
        <dsp:cNvSpPr/>
      </dsp:nvSpPr>
      <dsp:spPr>
        <a:xfrm>
          <a:off x="9198434" y="2347722"/>
          <a:ext cx="137492" cy="1065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5496"/>
              </a:lnTo>
              <a:lnTo>
                <a:pt x="137492" y="1065496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7A00C-8960-4B81-B405-6ED7846DDC47}">
      <dsp:nvSpPr>
        <dsp:cNvPr id="0" name=""/>
        <dsp:cNvSpPr/>
      </dsp:nvSpPr>
      <dsp:spPr>
        <a:xfrm>
          <a:off x="9198434" y="2347722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BE246-5660-428C-9D5D-64038C8DC177}">
      <dsp:nvSpPr>
        <dsp:cNvPr id="0" name=""/>
        <dsp:cNvSpPr/>
      </dsp:nvSpPr>
      <dsp:spPr>
        <a:xfrm>
          <a:off x="8733252" y="1696925"/>
          <a:ext cx="831828" cy="19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44"/>
              </a:lnTo>
              <a:lnTo>
                <a:pt x="831828" y="96244"/>
              </a:lnTo>
              <a:lnTo>
                <a:pt x="831828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79DF5-9276-5D4A-9AA4-076D9A7F8C28}">
      <dsp:nvSpPr>
        <dsp:cNvPr id="0" name=""/>
        <dsp:cNvSpPr/>
      </dsp:nvSpPr>
      <dsp:spPr>
        <a:xfrm>
          <a:off x="8089329" y="2998519"/>
          <a:ext cx="137492" cy="172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237"/>
              </a:lnTo>
              <a:lnTo>
                <a:pt x="137492" y="1723237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FE5FF0-C336-8A4F-9B2B-9DF0DCE2C6DA}">
      <dsp:nvSpPr>
        <dsp:cNvPr id="0" name=""/>
        <dsp:cNvSpPr/>
      </dsp:nvSpPr>
      <dsp:spPr>
        <a:xfrm>
          <a:off x="8089329" y="2998519"/>
          <a:ext cx="137492" cy="10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0"/>
              </a:lnTo>
              <a:lnTo>
                <a:pt x="137492" y="107244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D897F-A24B-4A40-B781-B573F5E2F8A9}">
      <dsp:nvSpPr>
        <dsp:cNvPr id="0" name=""/>
        <dsp:cNvSpPr/>
      </dsp:nvSpPr>
      <dsp:spPr>
        <a:xfrm>
          <a:off x="8089329" y="2998519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38EBD-C183-F441-B2D8-63F4908EC47D}">
      <dsp:nvSpPr>
        <dsp:cNvPr id="0" name=""/>
        <dsp:cNvSpPr/>
      </dsp:nvSpPr>
      <dsp:spPr>
        <a:xfrm>
          <a:off x="7901423" y="2347722"/>
          <a:ext cx="554552" cy="19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44"/>
              </a:lnTo>
              <a:lnTo>
                <a:pt x="554552" y="96244"/>
              </a:lnTo>
              <a:lnTo>
                <a:pt x="554552" y="192489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739CC-B411-EC41-B330-AB771B5AA947}">
      <dsp:nvSpPr>
        <dsp:cNvPr id="0" name=""/>
        <dsp:cNvSpPr/>
      </dsp:nvSpPr>
      <dsp:spPr>
        <a:xfrm>
          <a:off x="6980224" y="2998519"/>
          <a:ext cx="137492" cy="172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237"/>
              </a:lnTo>
              <a:lnTo>
                <a:pt x="137492" y="1723237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70DF50-6F24-E542-8AB6-4783965921FD}">
      <dsp:nvSpPr>
        <dsp:cNvPr id="0" name=""/>
        <dsp:cNvSpPr/>
      </dsp:nvSpPr>
      <dsp:spPr>
        <a:xfrm>
          <a:off x="6980224" y="2998519"/>
          <a:ext cx="137492" cy="10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0"/>
              </a:lnTo>
              <a:lnTo>
                <a:pt x="137492" y="107244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A696C-C358-3A47-98C3-AF65421D1E20}">
      <dsp:nvSpPr>
        <dsp:cNvPr id="0" name=""/>
        <dsp:cNvSpPr/>
      </dsp:nvSpPr>
      <dsp:spPr>
        <a:xfrm>
          <a:off x="6980224" y="2998519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193D3-0F6B-440E-A88B-E48535E2AC45}">
      <dsp:nvSpPr>
        <dsp:cNvPr id="0" name=""/>
        <dsp:cNvSpPr/>
      </dsp:nvSpPr>
      <dsp:spPr>
        <a:xfrm>
          <a:off x="7346870" y="2347722"/>
          <a:ext cx="554552" cy="192489"/>
        </a:xfrm>
        <a:custGeom>
          <a:avLst/>
          <a:gdLst/>
          <a:ahLst/>
          <a:cxnLst/>
          <a:rect l="0" t="0" r="0" b="0"/>
          <a:pathLst>
            <a:path>
              <a:moveTo>
                <a:pt x="554552" y="0"/>
              </a:moveTo>
              <a:lnTo>
                <a:pt x="554552" y="96244"/>
              </a:lnTo>
              <a:lnTo>
                <a:pt x="0" y="96244"/>
              </a:lnTo>
              <a:lnTo>
                <a:pt x="0" y="192489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6E87C-4580-4254-B27D-F02E30DE9103}">
      <dsp:nvSpPr>
        <dsp:cNvPr id="0" name=""/>
        <dsp:cNvSpPr/>
      </dsp:nvSpPr>
      <dsp:spPr>
        <a:xfrm>
          <a:off x="7901423" y="1696925"/>
          <a:ext cx="831828" cy="192489"/>
        </a:xfrm>
        <a:custGeom>
          <a:avLst/>
          <a:gdLst/>
          <a:ahLst/>
          <a:cxnLst/>
          <a:rect l="0" t="0" r="0" b="0"/>
          <a:pathLst>
            <a:path>
              <a:moveTo>
                <a:pt x="831828" y="0"/>
              </a:moveTo>
              <a:lnTo>
                <a:pt x="831828" y="96244"/>
              </a:lnTo>
              <a:lnTo>
                <a:pt x="0" y="96244"/>
              </a:lnTo>
              <a:lnTo>
                <a:pt x="0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63174C-1949-485B-BD2F-D1A4BF04299D}">
      <dsp:nvSpPr>
        <dsp:cNvPr id="0" name=""/>
        <dsp:cNvSpPr/>
      </dsp:nvSpPr>
      <dsp:spPr>
        <a:xfrm>
          <a:off x="5152722" y="1046128"/>
          <a:ext cx="3580529" cy="19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44"/>
              </a:lnTo>
              <a:lnTo>
                <a:pt x="3580529" y="96244"/>
              </a:lnTo>
              <a:lnTo>
                <a:pt x="3580529" y="19248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EA72E-BD20-408A-8007-A65AED00FA88}">
      <dsp:nvSpPr>
        <dsp:cNvPr id="0" name=""/>
        <dsp:cNvSpPr/>
      </dsp:nvSpPr>
      <dsp:spPr>
        <a:xfrm>
          <a:off x="5641965" y="1696925"/>
          <a:ext cx="130544" cy="971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1745"/>
              </a:lnTo>
              <a:lnTo>
                <a:pt x="130544" y="971745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BA343-6CC8-42E2-BED9-8676001DCA9F}">
      <dsp:nvSpPr>
        <dsp:cNvPr id="0" name=""/>
        <dsp:cNvSpPr/>
      </dsp:nvSpPr>
      <dsp:spPr>
        <a:xfrm>
          <a:off x="5641965" y="1696925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84290-A1CC-46BB-82B5-227BA7790837}">
      <dsp:nvSpPr>
        <dsp:cNvPr id="0" name=""/>
        <dsp:cNvSpPr/>
      </dsp:nvSpPr>
      <dsp:spPr>
        <a:xfrm>
          <a:off x="5152722" y="1046128"/>
          <a:ext cx="855889" cy="19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44"/>
              </a:lnTo>
              <a:lnTo>
                <a:pt x="855889" y="96244"/>
              </a:lnTo>
              <a:lnTo>
                <a:pt x="855889" y="19248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085B7-843F-7545-9B73-74F6AEE82F2E}">
      <dsp:nvSpPr>
        <dsp:cNvPr id="0" name=""/>
        <dsp:cNvSpPr/>
      </dsp:nvSpPr>
      <dsp:spPr>
        <a:xfrm>
          <a:off x="4532860" y="2347722"/>
          <a:ext cx="113752" cy="1728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8705"/>
              </a:lnTo>
              <a:lnTo>
                <a:pt x="113752" y="1728705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F5C92-93FE-F748-9A25-B491EF6ACBEB}">
      <dsp:nvSpPr>
        <dsp:cNvPr id="0" name=""/>
        <dsp:cNvSpPr/>
      </dsp:nvSpPr>
      <dsp:spPr>
        <a:xfrm>
          <a:off x="4532860" y="2347722"/>
          <a:ext cx="134806" cy="1084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580"/>
              </a:lnTo>
              <a:lnTo>
                <a:pt x="134806" y="108458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FE844-EA0A-D643-9EA3-27EEC05B69D0}">
      <dsp:nvSpPr>
        <dsp:cNvPr id="0" name=""/>
        <dsp:cNvSpPr/>
      </dsp:nvSpPr>
      <dsp:spPr>
        <a:xfrm>
          <a:off x="4532860" y="2347722"/>
          <a:ext cx="135035" cy="438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220"/>
              </a:lnTo>
              <a:lnTo>
                <a:pt x="135035" y="43822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1140C-2FB1-D641-B768-72DA5875C187}">
      <dsp:nvSpPr>
        <dsp:cNvPr id="0" name=""/>
        <dsp:cNvSpPr/>
      </dsp:nvSpPr>
      <dsp:spPr>
        <a:xfrm>
          <a:off x="4344954" y="1696925"/>
          <a:ext cx="554552" cy="19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44"/>
              </a:lnTo>
              <a:lnTo>
                <a:pt x="554552" y="96244"/>
              </a:lnTo>
              <a:lnTo>
                <a:pt x="554552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282C6B-4F8B-574A-913C-7D9A8489B224}">
      <dsp:nvSpPr>
        <dsp:cNvPr id="0" name=""/>
        <dsp:cNvSpPr/>
      </dsp:nvSpPr>
      <dsp:spPr>
        <a:xfrm>
          <a:off x="3423755" y="2347722"/>
          <a:ext cx="137492" cy="30248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4831"/>
              </a:lnTo>
              <a:lnTo>
                <a:pt x="137492" y="3024831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958C4-0662-844E-8085-E76A5BBC200E}">
      <dsp:nvSpPr>
        <dsp:cNvPr id="0" name=""/>
        <dsp:cNvSpPr/>
      </dsp:nvSpPr>
      <dsp:spPr>
        <a:xfrm>
          <a:off x="3423755" y="2347722"/>
          <a:ext cx="137492" cy="2374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4034"/>
              </a:lnTo>
              <a:lnTo>
                <a:pt x="137492" y="2374034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5D2A1-69B5-8849-B383-E127FAA5B15A}">
      <dsp:nvSpPr>
        <dsp:cNvPr id="0" name=""/>
        <dsp:cNvSpPr/>
      </dsp:nvSpPr>
      <dsp:spPr>
        <a:xfrm>
          <a:off x="3423755" y="2347722"/>
          <a:ext cx="137492" cy="172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237"/>
              </a:lnTo>
              <a:lnTo>
                <a:pt x="137492" y="1723237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2EBD3-2AA0-48BE-9D66-93FDE461D6C1}">
      <dsp:nvSpPr>
        <dsp:cNvPr id="0" name=""/>
        <dsp:cNvSpPr/>
      </dsp:nvSpPr>
      <dsp:spPr>
        <a:xfrm>
          <a:off x="3423755" y="2347722"/>
          <a:ext cx="137492" cy="10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0"/>
              </a:lnTo>
              <a:lnTo>
                <a:pt x="137492" y="107244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01CD6-D2B4-47A6-B169-F9BDAF49644B}">
      <dsp:nvSpPr>
        <dsp:cNvPr id="0" name=""/>
        <dsp:cNvSpPr/>
      </dsp:nvSpPr>
      <dsp:spPr>
        <a:xfrm>
          <a:off x="3423755" y="2347722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B0692-002F-4576-9890-1101154BE5C9}">
      <dsp:nvSpPr>
        <dsp:cNvPr id="0" name=""/>
        <dsp:cNvSpPr/>
      </dsp:nvSpPr>
      <dsp:spPr>
        <a:xfrm>
          <a:off x="3790402" y="1696925"/>
          <a:ext cx="554552" cy="192489"/>
        </a:xfrm>
        <a:custGeom>
          <a:avLst/>
          <a:gdLst/>
          <a:ahLst/>
          <a:cxnLst/>
          <a:rect l="0" t="0" r="0" b="0"/>
          <a:pathLst>
            <a:path>
              <a:moveTo>
                <a:pt x="554552" y="0"/>
              </a:moveTo>
              <a:lnTo>
                <a:pt x="554552" y="96244"/>
              </a:lnTo>
              <a:lnTo>
                <a:pt x="0" y="96244"/>
              </a:lnTo>
              <a:lnTo>
                <a:pt x="0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D8B9C-934F-4C2F-9B12-697E70367116}">
      <dsp:nvSpPr>
        <dsp:cNvPr id="0" name=""/>
        <dsp:cNvSpPr/>
      </dsp:nvSpPr>
      <dsp:spPr>
        <a:xfrm>
          <a:off x="4344954" y="1046128"/>
          <a:ext cx="807767" cy="192489"/>
        </a:xfrm>
        <a:custGeom>
          <a:avLst/>
          <a:gdLst/>
          <a:ahLst/>
          <a:cxnLst/>
          <a:rect l="0" t="0" r="0" b="0"/>
          <a:pathLst>
            <a:path>
              <a:moveTo>
                <a:pt x="807767" y="0"/>
              </a:moveTo>
              <a:lnTo>
                <a:pt x="807767" y="96244"/>
              </a:lnTo>
              <a:lnTo>
                <a:pt x="0" y="96244"/>
              </a:lnTo>
              <a:lnTo>
                <a:pt x="0" y="19248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DFAECB-09EF-8744-ACEA-F289A2CAF04B}">
      <dsp:nvSpPr>
        <dsp:cNvPr id="0" name=""/>
        <dsp:cNvSpPr/>
      </dsp:nvSpPr>
      <dsp:spPr>
        <a:xfrm>
          <a:off x="2314650" y="2347722"/>
          <a:ext cx="137492" cy="2374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4034"/>
              </a:lnTo>
              <a:lnTo>
                <a:pt x="137492" y="2374034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64F809-A7D6-A743-859B-1B83BABD1379}">
      <dsp:nvSpPr>
        <dsp:cNvPr id="0" name=""/>
        <dsp:cNvSpPr/>
      </dsp:nvSpPr>
      <dsp:spPr>
        <a:xfrm>
          <a:off x="2314650" y="2347722"/>
          <a:ext cx="137492" cy="172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237"/>
              </a:lnTo>
              <a:lnTo>
                <a:pt x="137492" y="1723237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8591C-0F7B-6345-A8A0-DC7A34D51986}">
      <dsp:nvSpPr>
        <dsp:cNvPr id="0" name=""/>
        <dsp:cNvSpPr/>
      </dsp:nvSpPr>
      <dsp:spPr>
        <a:xfrm>
          <a:off x="2314650" y="2347722"/>
          <a:ext cx="137492" cy="10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0"/>
              </a:lnTo>
              <a:lnTo>
                <a:pt x="137492" y="107244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204B0-7193-7B43-9F4D-66F38BE8B5D7}">
      <dsp:nvSpPr>
        <dsp:cNvPr id="0" name=""/>
        <dsp:cNvSpPr/>
      </dsp:nvSpPr>
      <dsp:spPr>
        <a:xfrm>
          <a:off x="2314650" y="2347722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AFADC-2695-45AE-AE96-BD5347ADB80C}">
      <dsp:nvSpPr>
        <dsp:cNvPr id="0" name=""/>
        <dsp:cNvSpPr/>
      </dsp:nvSpPr>
      <dsp:spPr>
        <a:xfrm>
          <a:off x="1572192" y="1696925"/>
          <a:ext cx="1109104" cy="192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44"/>
              </a:lnTo>
              <a:lnTo>
                <a:pt x="1109104" y="96244"/>
              </a:lnTo>
              <a:lnTo>
                <a:pt x="1109104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D2B5BB-5BF7-394C-A0A1-6D0959949655}">
      <dsp:nvSpPr>
        <dsp:cNvPr id="0" name=""/>
        <dsp:cNvSpPr/>
      </dsp:nvSpPr>
      <dsp:spPr>
        <a:xfrm>
          <a:off x="1205546" y="2347722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31670-1634-45EC-9E7A-52276D3794BB}">
      <dsp:nvSpPr>
        <dsp:cNvPr id="0" name=""/>
        <dsp:cNvSpPr/>
      </dsp:nvSpPr>
      <dsp:spPr>
        <a:xfrm>
          <a:off x="1526472" y="1696925"/>
          <a:ext cx="91440" cy="1924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4E164-2BA3-0B44-B783-92EABDBD5F8D}">
      <dsp:nvSpPr>
        <dsp:cNvPr id="0" name=""/>
        <dsp:cNvSpPr/>
      </dsp:nvSpPr>
      <dsp:spPr>
        <a:xfrm>
          <a:off x="96441" y="2347722"/>
          <a:ext cx="137492" cy="10724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2440"/>
              </a:lnTo>
              <a:lnTo>
                <a:pt x="137492" y="1072440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3F803-7294-AD46-9123-4BD55884EBCE}">
      <dsp:nvSpPr>
        <dsp:cNvPr id="0" name=""/>
        <dsp:cNvSpPr/>
      </dsp:nvSpPr>
      <dsp:spPr>
        <a:xfrm>
          <a:off x="96441" y="2347722"/>
          <a:ext cx="137492" cy="421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643"/>
              </a:lnTo>
              <a:lnTo>
                <a:pt x="137492" y="421643"/>
              </a:lnTo>
            </a:path>
          </a:pathLst>
        </a:cu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35280F-1F85-4FB7-92BF-B85C592881D7}">
      <dsp:nvSpPr>
        <dsp:cNvPr id="0" name=""/>
        <dsp:cNvSpPr/>
      </dsp:nvSpPr>
      <dsp:spPr>
        <a:xfrm>
          <a:off x="463087" y="1696925"/>
          <a:ext cx="1109104" cy="192489"/>
        </a:xfrm>
        <a:custGeom>
          <a:avLst/>
          <a:gdLst/>
          <a:ahLst/>
          <a:cxnLst/>
          <a:rect l="0" t="0" r="0" b="0"/>
          <a:pathLst>
            <a:path>
              <a:moveTo>
                <a:pt x="1109104" y="0"/>
              </a:moveTo>
              <a:lnTo>
                <a:pt x="1109104" y="96244"/>
              </a:lnTo>
              <a:lnTo>
                <a:pt x="0" y="96244"/>
              </a:lnTo>
              <a:lnTo>
                <a:pt x="0" y="192489"/>
              </a:lnTo>
            </a:path>
          </a:pathLst>
        </a:custGeom>
        <a:noFill/>
        <a:ln w="127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A0DE1-EE2C-478A-AA65-0F6E34EF68B6}">
      <dsp:nvSpPr>
        <dsp:cNvPr id="0" name=""/>
        <dsp:cNvSpPr/>
      </dsp:nvSpPr>
      <dsp:spPr>
        <a:xfrm>
          <a:off x="1572192" y="1046128"/>
          <a:ext cx="3580529" cy="192489"/>
        </a:xfrm>
        <a:custGeom>
          <a:avLst/>
          <a:gdLst/>
          <a:ahLst/>
          <a:cxnLst/>
          <a:rect l="0" t="0" r="0" b="0"/>
          <a:pathLst>
            <a:path>
              <a:moveTo>
                <a:pt x="3580529" y="0"/>
              </a:moveTo>
              <a:lnTo>
                <a:pt x="3580529" y="96244"/>
              </a:lnTo>
              <a:lnTo>
                <a:pt x="0" y="96244"/>
              </a:lnTo>
              <a:lnTo>
                <a:pt x="0" y="192489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790345-B063-48CF-A685-BB71611BCF36}">
      <dsp:nvSpPr>
        <dsp:cNvPr id="0" name=""/>
        <dsp:cNvSpPr/>
      </dsp:nvSpPr>
      <dsp:spPr>
        <a:xfrm>
          <a:off x="4694414" y="587820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Dog Door</a:t>
          </a:r>
        </a:p>
      </dsp:txBody>
      <dsp:txXfrm>
        <a:off x="4694414" y="587820"/>
        <a:ext cx="916615" cy="458307"/>
      </dsp:txXfrm>
    </dsp:sp>
    <dsp:sp modelId="{5EE447F2-2EFF-4AB2-B3C8-629C591C9878}">
      <dsp:nvSpPr>
        <dsp:cNvPr id="0" name=""/>
        <dsp:cNvSpPr/>
      </dsp:nvSpPr>
      <dsp:spPr>
        <a:xfrm>
          <a:off x="1113884" y="1238617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Alert</a:t>
          </a:r>
        </a:p>
      </dsp:txBody>
      <dsp:txXfrm>
        <a:off x="1113884" y="1238617"/>
        <a:ext cx="916615" cy="458307"/>
      </dsp:txXfrm>
    </dsp:sp>
    <dsp:sp modelId="{BAB5345C-C6E9-4202-8955-809EA9F3A11A}">
      <dsp:nvSpPr>
        <dsp:cNvPr id="0" name=""/>
        <dsp:cNvSpPr/>
      </dsp:nvSpPr>
      <dsp:spPr>
        <a:xfrm>
          <a:off x="4779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Visual</a:t>
          </a:r>
        </a:p>
      </dsp:txBody>
      <dsp:txXfrm>
        <a:off x="4779" y="1889414"/>
        <a:ext cx="916615" cy="458307"/>
      </dsp:txXfrm>
    </dsp:sp>
    <dsp:sp modelId="{19D6679E-1249-2844-A64A-2CAE2BAFCC14}">
      <dsp:nvSpPr>
        <dsp:cNvPr id="0" name=""/>
        <dsp:cNvSpPr/>
      </dsp:nvSpPr>
      <dsp:spPr>
        <a:xfrm>
          <a:off x="233933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Battery life indicator</a:t>
          </a:r>
        </a:p>
      </dsp:txBody>
      <dsp:txXfrm>
        <a:off x="233933" y="2540212"/>
        <a:ext cx="916615" cy="458307"/>
      </dsp:txXfrm>
    </dsp:sp>
    <dsp:sp modelId="{E9844DA8-3815-F04B-AB62-AE589A06EDF5}">
      <dsp:nvSpPr>
        <dsp:cNvPr id="0" name=""/>
        <dsp:cNvSpPr/>
      </dsp:nvSpPr>
      <dsp:spPr>
        <a:xfrm>
          <a:off x="233933" y="319100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Weather or user lockout</a:t>
          </a:r>
        </a:p>
      </dsp:txBody>
      <dsp:txXfrm>
        <a:off x="233933" y="3191009"/>
        <a:ext cx="916615" cy="458307"/>
      </dsp:txXfrm>
    </dsp:sp>
    <dsp:sp modelId="{F6C57D79-E127-4EE2-90ED-C1FC71CF07FE}">
      <dsp:nvSpPr>
        <dsp:cNvPr id="0" name=""/>
        <dsp:cNvSpPr/>
      </dsp:nvSpPr>
      <dsp:spPr>
        <a:xfrm>
          <a:off x="1113884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Auditorial</a:t>
          </a:r>
        </a:p>
      </dsp:txBody>
      <dsp:txXfrm>
        <a:off x="1113884" y="1889414"/>
        <a:ext cx="916615" cy="458307"/>
      </dsp:txXfrm>
    </dsp:sp>
    <dsp:sp modelId="{E6B119D7-9AD2-C946-BD79-C4925C53C4C6}">
      <dsp:nvSpPr>
        <dsp:cNvPr id="0" name=""/>
        <dsp:cNvSpPr/>
      </dsp:nvSpPr>
      <dsp:spPr>
        <a:xfrm>
          <a:off x="1343038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Obstruction alert</a:t>
          </a:r>
        </a:p>
      </dsp:txBody>
      <dsp:txXfrm>
        <a:off x="1343038" y="2540212"/>
        <a:ext cx="916615" cy="458307"/>
      </dsp:txXfrm>
    </dsp:sp>
    <dsp:sp modelId="{24516762-F56E-4E71-925E-08072A4DD9CE}">
      <dsp:nvSpPr>
        <dsp:cNvPr id="0" name=""/>
        <dsp:cNvSpPr/>
      </dsp:nvSpPr>
      <dsp:spPr>
        <a:xfrm>
          <a:off x="2222989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Phone Notification</a:t>
          </a:r>
        </a:p>
      </dsp:txBody>
      <dsp:txXfrm>
        <a:off x="2222989" y="1889414"/>
        <a:ext cx="916615" cy="458307"/>
      </dsp:txXfrm>
    </dsp:sp>
    <dsp:sp modelId="{CA023A6D-817C-7F4C-BE0A-FAF6F51F196E}">
      <dsp:nvSpPr>
        <dsp:cNvPr id="0" name=""/>
        <dsp:cNvSpPr/>
      </dsp:nvSpPr>
      <dsp:spPr>
        <a:xfrm>
          <a:off x="2452143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obstruction alert</a:t>
          </a:r>
        </a:p>
      </dsp:txBody>
      <dsp:txXfrm>
        <a:off x="2452143" y="2540212"/>
        <a:ext cx="916615" cy="458307"/>
      </dsp:txXfrm>
    </dsp:sp>
    <dsp:sp modelId="{5F89330D-C827-DD4D-9BF3-84697044126E}">
      <dsp:nvSpPr>
        <dsp:cNvPr id="0" name=""/>
        <dsp:cNvSpPr/>
      </dsp:nvSpPr>
      <dsp:spPr>
        <a:xfrm>
          <a:off x="2452143" y="319100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Battery life indicator</a:t>
          </a:r>
        </a:p>
      </dsp:txBody>
      <dsp:txXfrm>
        <a:off x="2452143" y="3191009"/>
        <a:ext cx="916615" cy="458307"/>
      </dsp:txXfrm>
    </dsp:sp>
    <dsp:sp modelId="{A6A4CD79-000E-E742-8B70-36D0BCC6D382}">
      <dsp:nvSpPr>
        <dsp:cNvPr id="0" name=""/>
        <dsp:cNvSpPr/>
      </dsp:nvSpPr>
      <dsp:spPr>
        <a:xfrm>
          <a:off x="2452143" y="3841806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Weather lockout indicator</a:t>
          </a:r>
        </a:p>
      </dsp:txBody>
      <dsp:txXfrm>
        <a:off x="2452143" y="3841806"/>
        <a:ext cx="916615" cy="458307"/>
      </dsp:txXfrm>
    </dsp:sp>
    <dsp:sp modelId="{A3A680F7-AB33-BA42-9F66-631170485BF9}">
      <dsp:nvSpPr>
        <dsp:cNvPr id="0" name=""/>
        <dsp:cNvSpPr/>
      </dsp:nvSpPr>
      <dsp:spPr>
        <a:xfrm>
          <a:off x="2452143" y="4492603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Manual door override alert</a:t>
          </a:r>
        </a:p>
      </dsp:txBody>
      <dsp:txXfrm>
        <a:off x="2452143" y="4492603"/>
        <a:ext cx="916615" cy="458307"/>
      </dsp:txXfrm>
    </dsp:sp>
    <dsp:sp modelId="{82047DDA-2D63-4CA6-8AF7-7F7C162C4CB3}">
      <dsp:nvSpPr>
        <dsp:cNvPr id="0" name=""/>
        <dsp:cNvSpPr/>
      </dsp:nvSpPr>
      <dsp:spPr>
        <a:xfrm>
          <a:off x="3886646" y="1238617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Control</a:t>
          </a:r>
        </a:p>
      </dsp:txBody>
      <dsp:txXfrm>
        <a:off x="3886646" y="1238617"/>
        <a:ext cx="916615" cy="458307"/>
      </dsp:txXfrm>
    </dsp:sp>
    <dsp:sp modelId="{389C17E1-388A-4AD7-BB64-6145DC2C01DE}">
      <dsp:nvSpPr>
        <dsp:cNvPr id="0" name=""/>
        <dsp:cNvSpPr/>
      </dsp:nvSpPr>
      <dsp:spPr>
        <a:xfrm>
          <a:off x="3332094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Open</a:t>
          </a:r>
        </a:p>
      </dsp:txBody>
      <dsp:txXfrm>
        <a:off x="3332094" y="1889414"/>
        <a:ext cx="916615" cy="458307"/>
      </dsp:txXfrm>
    </dsp:sp>
    <dsp:sp modelId="{DF10CB7A-A393-46D2-906A-FCAA467C3188}">
      <dsp:nvSpPr>
        <dsp:cNvPr id="0" name=""/>
        <dsp:cNvSpPr/>
      </dsp:nvSpPr>
      <dsp:spPr>
        <a:xfrm>
          <a:off x="3561248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Button(s) for manual overide</a:t>
          </a:r>
        </a:p>
      </dsp:txBody>
      <dsp:txXfrm>
        <a:off x="3561248" y="2540212"/>
        <a:ext cx="916615" cy="458307"/>
      </dsp:txXfrm>
    </dsp:sp>
    <dsp:sp modelId="{69C11CCA-B74F-4F08-9E35-06B713254D43}">
      <dsp:nvSpPr>
        <dsp:cNvPr id="0" name=""/>
        <dsp:cNvSpPr/>
      </dsp:nvSpPr>
      <dsp:spPr>
        <a:xfrm>
          <a:off x="3561248" y="319100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Cellphone App override</a:t>
          </a:r>
        </a:p>
      </dsp:txBody>
      <dsp:txXfrm>
        <a:off x="3561248" y="3191009"/>
        <a:ext cx="916615" cy="458307"/>
      </dsp:txXfrm>
    </dsp:sp>
    <dsp:sp modelId="{211F3B9F-015A-A442-84B1-8162FC9B677A}">
      <dsp:nvSpPr>
        <dsp:cNvPr id="0" name=""/>
        <dsp:cNvSpPr/>
      </dsp:nvSpPr>
      <dsp:spPr>
        <a:xfrm>
          <a:off x="3561248" y="3841806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Scann RFID</a:t>
          </a:r>
        </a:p>
      </dsp:txBody>
      <dsp:txXfrm>
        <a:off x="3561248" y="3841806"/>
        <a:ext cx="916615" cy="458307"/>
      </dsp:txXfrm>
    </dsp:sp>
    <dsp:sp modelId="{FF628227-CBA2-2F43-AF43-4869BB8D6279}">
      <dsp:nvSpPr>
        <dsp:cNvPr id="0" name=""/>
        <dsp:cNvSpPr/>
      </dsp:nvSpPr>
      <dsp:spPr>
        <a:xfrm>
          <a:off x="3561248" y="4492603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Check if allowed to open</a:t>
          </a:r>
        </a:p>
      </dsp:txBody>
      <dsp:txXfrm>
        <a:off x="3561248" y="4492603"/>
        <a:ext cx="916615" cy="458307"/>
      </dsp:txXfrm>
    </dsp:sp>
    <dsp:sp modelId="{B04C3FD2-551E-3C47-9955-71054C4AC1C3}">
      <dsp:nvSpPr>
        <dsp:cNvPr id="0" name=""/>
        <dsp:cNvSpPr/>
      </dsp:nvSpPr>
      <dsp:spPr>
        <a:xfrm>
          <a:off x="3561248" y="5143400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Open door</a:t>
          </a:r>
        </a:p>
      </dsp:txBody>
      <dsp:txXfrm>
        <a:off x="3561248" y="5143400"/>
        <a:ext cx="916615" cy="458307"/>
      </dsp:txXfrm>
    </dsp:sp>
    <dsp:sp modelId="{180E31A7-4604-7846-BEB3-889AB1401C98}">
      <dsp:nvSpPr>
        <dsp:cNvPr id="0" name=""/>
        <dsp:cNvSpPr/>
      </dsp:nvSpPr>
      <dsp:spPr>
        <a:xfrm>
          <a:off x="4441199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Close</a:t>
          </a:r>
        </a:p>
      </dsp:txBody>
      <dsp:txXfrm>
        <a:off x="4441199" y="1889414"/>
        <a:ext cx="916615" cy="458307"/>
      </dsp:txXfrm>
    </dsp:sp>
    <dsp:sp modelId="{D2DBE61F-17C2-2741-BCF8-15A99F50F7B7}">
      <dsp:nvSpPr>
        <dsp:cNvPr id="0" name=""/>
        <dsp:cNvSpPr/>
      </dsp:nvSpPr>
      <dsp:spPr>
        <a:xfrm>
          <a:off x="4667896" y="255678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Wait  interval</a:t>
          </a:r>
        </a:p>
      </dsp:txBody>
      <dsp:txXfrm>
        <a:off x="4667896" y="2556789"/>
        <a:ext cx="916615" cy="458307"/>
      </dsp:txXfrm>
    </dsp:sp>
    <dsp:sp modelId="{C48EC313-4490-BB4A-B4A6-51C62D1D6A41}">
      <dsp:nvSpPr>
        <dsp:cNvPr id="0" name=""/>
        <dsp:cNvSpPr/>
      </dsp:nvSpPr>
      <dsp:spPr>
        <a:xfrm>
          <a:off x="4667667" y="320314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Check for obstruction</a:t>
          </a:r>
        </a:p>
      </dsp:txBody>
      <dsp:txXfrm>
        <a:off x="4667667" y="3203149"/>
        <a:ext cx="916615" cy="458307"/>
      </dsp:txXfrm>
    </dsp:sp>
    <dsp:sp modelId="{30D22006-3614-E649-A992-E6DFC6A80B97}">
      <dsp:nvSpPr>
        <dsp:cNvPr id="0" name=""/>
        <dsp:cNvSpPr/>
      </dsp:nvSpPr>
      <dsp:spPr>
        <a:xfrm>
          <a:off x="4646612" y="3847273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Close door</a:t>
          </a:r>
        </a:p>
      </dsp:txBody>
      <dsp:txXfrm>
        <a:off x="4646612" y="3847273"/>
        <a:ext cx="916615" cy="458307"/>
      </dsp:txXfrm>
    </dsp:sp>
    <dsp:sp modelId="{AE005D42-3A09-455C-A94C-ACA8771C2C94}">
      <dsp:nvSpPr>
        <dsp:cNvPr id="0" name=""/>
        <dsp:cNvSpPr/>
      </dsp:nvSpPr>
      <dsp:spPr>
        <a:xfrm>
          <a:off x="5550304" y="1238617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Prevent</a:t>
          </a:r>
        </a:p>
      </dsp:txBody>
      <dsp:txXfrm>
        <a:off x="5550304" y="1238617"/>
        <a:ext cx="916615" cy="458307"/>
      </dsp:txXfrm>
    </dsp:sp>
    <dsp:sp modelId="{094EA78F-ACA1-4DEA-930D-A1778B6AC04E}">
      <dsp:nvSpPr>
        <dsp:cNvPr id="0" name=""/>
        <dsp:cNvSpPr/>
      </dsp:nvSpPr>
      <dsp:spPr>
        <a:xfrm>
          <a:off x="5779458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Deter Physically</a:t>
          </a:r>
        </a:p>
      </dsp:txBody>
      <dsp:txXfrm>
        <a:off x="5779458" y="1889414"/>
        <a:ext cx="916615" cy="458307"/>
      </dsp:txXfrm>
    </dsp:sp>
    <dsp:sp modelId="{FC520675-356A-4FD3-9E34-488E692D5C89}">
      <dsp:nvSpPr>
        <dsp:cNvPr id="0" name=""/>
        <dsp:cNvSpPr/>
      </dsp:nvSpPr>
      <dsp:spPr>
        <a:xfrm>
          <a:off x="5772510" y="2439517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Lockable</a:t>
          </a:r>
        </a:p>
      </dsp:txBody>
      <dsp:txXfrm>
        <a:off x="5772510" y="2439517"/>
        <a:ext cx="916615" cy="458307"/>
      </dsp:txXfrm>
    </dsp:sp>
    <dsp:sp modelId="{BB9CB30C-C92D-44D3-860C-E31B26FE857B}">
      <dsp:nvSpPr>
        <dsp:cNvPr id="0" name=""/>
        <dsp:cNvSpPr/>
      </dsp:nvSpPr>
      <dsp:spPr>
        <a:xfrm>
          <a:off x="8274944" y="1238617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Sense</a:t>
          </a:r>
        </a:p>
      </dsp:txBody>
      <dsp:txXfrm>
        <a:off x="8274944" y="1238617"/>
        <a:ext cx="916615" cy="458307"/>
      </dsp:txXfrm>
    </dsp:sp>
    <dsp:sp modelId="{547C5FA2-8762-4A4A-B2B2-CB8D0C6A6B37}">
      <dsp:nvSpPr>
        <dsp:cNvPr id="0" name=""/>
        <dsp:cNvSpPr/>
      </dsp:nvSpPr>
      <dsp:spPr>
        <a:xfrm>
          <a:off x="7443115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RFID Sensor</a:t>
          </a:r>
        </a:p>
      </dsp:txBody>
      <dsp:txXfrm>
        <a:off x="7443115" y="1889414"/>
        <a:ext cx="916615" cy="458307"/>
      </dsp:txXfrm>
    </dsp:sp>
    <dsp:sp modelId="{F8A45528-327A-41AE-8E52-5885B9D8B70B}">
      <dsp:nvSpPr>
        <dsp:cNvPr id="0" name=""/>
        <dsp:cNvSpPr/>
      </dsp:nvSpPr>
      <dsp:spPr>
        <a:xfrm>
          <a:off x="6888563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Inside sensor</a:t>
          </a:r>
        </a:p>
      </dsp:txBody>
      <dsp:txXfrm>
        <a:off x="6888563" y="2540212"/>
        <a:ext cx="916615" cy="458307"/>
      </dsp:txXfrm>
    </dsp:sp>
    <dsp:sp modelId="{52931AD4-674A-FF47-9B84-148201E52C2B}">
      <dsp:nvSpPr>
        <dsp:cNvPr id="0" name=""/>
        <dsp:cNvSpPr/>
      </dsp:nvSpPr>
      <dsp:spPr>
        <a:xfrm>
          <a:off x="7117716" y="319100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Check range preference</a:t>
          </a:r>
        </a:p>
      </dsp:txBody>
      <dsp:txXfrm>
        <a:off x="7117716" y="3191009"/>
        <a:ext cx="916615" cy="458307"/>
      </dsp:txXfrm>
    </dsp:sp>
    <dsp:sp modelId="{91668A8E-5219-6C4D-8547-7D89CB8865C2}">
      <dsp:nvSpPr>
        <dsp:cNvPr id="0" name=""/>
        <dsp:cNvSpPr/>
      </dsp:nvSpPr>
      <dsp:spPr>
        <a:xfrm>
          <a:off x="7117716" y="3841806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Determine</a:t>
          </a:r>
          <a:r>
            <a:rPr lang="en-US" sz="1200" kern="1200" baseline="0"/>
            <a:t> if aloowed to open</a:t>
          </a:r>
          <a:endParaRPr lang="en-US" sz="1200" kern="1200"/>
        </a:p>
      </dsp:txBody>
      <dsp:txXfrm>
        <a:off x="7117716" y="3841806"/>
        <a:ext cx="916615" cy="458307"/>
      </dsp:txXfrm>
    </dsp:sp>
    <dsp:sp modelId="{A321D3AC-54AB-BC43-9757-BC1B1B26812D}">
      <dsp:nvSpPr>
        <dsp:cNvPr id="0" name=""/>
        <dsp:cNvSpPr/>
      </dsp:nvSpPr>
      <dsp:spPr>
        <a:xfrm>
          <a:off x="7117716" y="4492603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Send open command</a:t>
          </a:r>
        </a:p>
      </dsp:txBody>
      <dsp:txXfrm>
        <a:off x="7117716" y="4492603"/>
        <a:ext cx="916615" cy="458307"/>
      </dsp:txXfrm>
    </dsp:sp>
    <dsp:sp modelId="{99866EA2-323E-0A42-961C-41602F6B55D6}">
      <dsp:nvSpPr>
        <dsp:cNvPr id="0" name=""/>
        <dsp:cNvSpPr/>
      </dsp:nvSpPr>
      <dsp:spPr>
        <a:xfrm>
          <a:off x="7997667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Outside sensor</a:t>
          </a:r>
        </a:p>
      </dsp:txBody>
      <dsp:txXfrm>
        <a:off x="7997667" y="2540212"/>
        <a:ext cx="916615" cy="458307"/>
      </dsp:txXfrm>
    </dsp:sp>
    <dsp:sp modelId="{E8E159C1-C9C7-504F-8795-CD646EECF7C4}">
      <dsp:nvSpPr>
        <dsp:cNvPr id="0" name=""/>
        <dsp:cNvSpPr/>
      </dsp:nvSpPr>
      <dsp:spPr>
        <a:xfrm>
          <a:off x="8226821" y="3191009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Check range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preference</a:t>
          </a:r>
        </a:p>
      </dsp:txBody>
      <dsp:txXfrm>
        <a:off x="8226821" y="3191009"/>
        <a:ext cx="916615" cy="458307"/>
      </dsp:txXfrm>
    </dsp:sp>
    <dsp:sp modelId="{E7C50AF5-C658-D341-A48D-C69C794760A3}">
      <dsp:nvSpPr>
        <dsp:cNvPr id="0" name=""/>
        <dsp:cNvSpPr/>
      </dsp:nvSpPr>
      <dsp:spPr>
        <a:xfrm>
          <a:off x="8226821" y="3841806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Determine</a:t>
          </a:r>
          <a:r>
            <a:rPr lang="en-US" sz="1200" kern="1200" baseline="0"/>
            <a:t> if allowed to open</a:t>
          </a:r>
          <a:endParaRPr lang="en-US" sz="1200" kern="1200"/>
        </a:p>
      </dsp:txBody>
      <dsp:txXfrm>
        <a:off x="8226821" y="3841806"/>
        <a:ext cx="916615" cy="458307"/>
      </dsp:txXfrm>
    </dsp:sp>
    <dsp:sp modelId="{8E41CADB-25D6-C541-A556-1F0FC1551461}">
      <dsp:nvSpPr>
        <dsp:cNvPr id="0" name=""/>
        <dsp:cNvSpPr/>
      </dsp:nvSpPr>
      <dsp:spPr>
        <a:xfrm>
          <a:off x="8226821" y="4492603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Send open command</a:t>
          </a:r>
        </a:p>
      </dsp:txBody>
      <dsp:txXfrm>
        <a:off x="8226821" y="4492603"/>
        <a:ext cx="916615" cy="458307"/>
      </dsp:txXfrm>
    </dsp:sp>
    <dsp:sp modelId="{9F644BC7-4F90-4D44-AB07-0F63C8D257B1}">
      <dsp:nvSpPr>
        <dsp:cNvPr id="0" name=""/>
        <dsp:cNvSpPr/>
      </dsp:nvSpPr>
      <dsp:spPr>
        <a:xfrm>
          <a:off x="9106772" y="1889414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Weather Sensor</a:t>
          </a:r>
        </a:p>
      </dsp:txBody>
      <dsp:txXfrm>
        <a:off x="9106772" y="1889414"/>
        <a:ext cx="916615" cy="458307"/>
      </dsp:txXfrm>
    </dsp:sp>
    <dsp:sp modelId="{D376BAD7-727F-4EC0-8718-FFF90019AA60}">
      <dsp:nvSpPr>
        <dsp:cNvPr id="0" name=""/>
        <dsp:cNvSpPr/>
      </dsp:nvSpPr>
      <dsp:spPr>
        <a:xfrm>
          <a:off x="9335926" y="2540212"/>
          <a:ext cx="916615" cy="458307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Data Collection </a:t>
          </a:r>
        </a:p>
      </dsp:txBody>
      <dsp:txXfrm>
        <a:off x="9335926" y="2540212"/>
        <a:ext cx="916615" cy="458307"/>
      </dsp:txXfrm>
    </dsp:sp>
    <dsp:sp modelId="{F10D614E-E00B-A144-980E-F222EEBDC299}">
      <dsp:nvSpPr>
        <dsp:cNvPr id="0" name=""/>
        <dsp:cNvSpPr/>
      </dsp:nvSpPr>
      <dsp:spPr>
        <a:xfrm>
          <a:off x="9335926" y="3191009"/>
          <a:ext cx="1022594" cy="444421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If raining, ignore interior RFID sensor</a:t>
          </a:r>
        </a:p>
      </dsp:txBody>
      <dsp:txXfrm>
        <a:off x="9335926" y="3191009"/>
        <a:ext cx="1022594" cy="444421"/>
      </dsp:txXfrm>
    </dsp:sp>
    <dsp:sp modelId="{E2A195F8-84BA-0549-8B19-9BA6B360D66B}">
      <dsp:nvSpPr>
        <dsp:cNvPr id="0" name=""/>
        <dsp:cNvSpPr/>
      </dsp:nvSpPr>
      <dsp:spPr>
        <a:xfrm>
          <a:off x="9335926" y="3827919"/>
          <a:ext cx="1272601" cy="630952"/>
        </a:xfrm>
        <a:prstGeom prst="rect">
          <a:avLst/>
        </a:prstGeom>
        <a:gradFill rotWithShape="0">
          <a:gsLst>
            <a:gs pos="0">
              <a:schemeClr val="accent1">
                <a:tint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Check for change in weather conditions/user overide</a:t>
          </a:r>
        </a:p>
      </dsp:txBody>
      <dsp:txXfrm>
        <a:off x="9335926" y="3827919"/>
        <a:ext cx="1272601" cy="630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4/1/23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Conservative Pricing, Products vary great in price depending on exact needs and quality.</a:t>
            </a:r>
          </a:p>
          <a:p>
            <a:r>
              <a:rPr lang="en-US"/>
              <a:t>Pictures are for visual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6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parkfun.com/products/14066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930729"/>
            <a:ext cx="5392511" cy="1924519"/>
          </a:xfrm>
        </p:spPr>
        <p:txBody>
          <a:bodyPr anchor="b">
            <a:noAutofit/>
          </a:bodyPr>
          <a:lstStyle/>
          <a:p>
            <a:r>
              <a:rPr lang="en-US" sz="4400"/>
              <a:t>PHASE 1</a:t>
            </a:r>
            <a:br>
              <a:rPr lang="en-US" sz="4400"/>
            </a:br>
            <a:r>
              <a:rPr lang="en-US" sz="4400"/>
              <a:t>DESIGN REVIEW PRESENTATION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68" y="3139262"/>
            <a:ext cx="2926800" cy="3081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/>
              <a:t>by Design Corp.</a:t>
            </a:r>
            <a:endParaRPr lang="en-US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1600" b="1"/>
              <a:t>Prepared for: </a:t>
            </a:r>
          </a:p>
          <a:p>
            <a:pPr marL="0" indent="0">
              <a:buNone/>
            </a:pPr>
            <a:r>
              <a:rPr lang="en-US" sz="1600" b="1"/>
              <a:t>EML 4551 Senior Design I</a:t>
            </a:r>
          </a:p>
        </p:txBody>
      </p:sp>
      <p:sp>
        <p:nvSpPr>
          <p:cNvPr id="1035" name="Slide Number Placeholder 2">
            <a:extLst>
              <a:ext uri="{FF2B5EF4-FFF2-40B4-BE49-F238E27FC236}">
                <a16:creationId xmlns:a16="http://schemas.microsoft.com/office/drawing/2014/main" id="{AB04DE86-DA1E-3B84-96D5-E439C09B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pPr>
              <a:spcAft>
                <a:spcPts val="600"/>
              </a:spcAft>
            </a:pPr>
            <a:fld id="{03DC2DEF-D2FE-4B45-ABA4-9F153FD1C98A}" type="slidenum">
              <a:rPr lang="en-US" noProof="0" smtClean="0"/>
              <a:pPr>
                <a:spcAft>
                  <a:spcPts val="600"/>
                </a:spcAft>
              </a:pPr>
              <a:t>1</a:t>
            </a:fld>
            <a:endParaRPr lang="en-US" noProof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9DB2DB9-3307-8949-8313-87A7F37B5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r="8662" b="-1"/>
          <a:stretch/>
        </p:blipFill>
        <p:spPr bwMode="auto">
          <a:xfrm>
            <a:off x="5309427" y="305101"/>
            <a:ext cx="6152687" cy="5241548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1" name="Graphic 10" descr="House with solid fill">
            <a:extLst>
              <a:ext uri="{FF2B5EF4-FFF2-40B4-BE49-F238E27FC236}">
                <a16:creationId xmlns:a16="http://schemas.microsoft.com/office/drawing/2014/main" id="{61A23639-2FA7-D84E-8B10-90D75881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1605" y="4164709"/>
            <a:ext cx="2236089" cy="22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BENCHMARKING: CONSUMER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343B9-1F98-E1B0-2B53-4757ECF4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highlight>
                  <a:srgbClr val="C0C0C0"/>
                </a:highlight>
              </a:rPr>
              <a:t>Primary Product on Market:</a:t>
            </a:r>
          </a:p>
          <a:p>
            <a:pPr lvl="1"/>
            <a:r>
              <a:rPr lang="en-US"/>
              <a:t>PetSafe™ Electronic Smart Door</a:t>
            </a:r>
          </a:p>
          <a:p>
            <a:r>
              <a:rPr lang="en-US">
                <a:highlight>
                  <a:srgbClr val="C0C0C0"/>
                </a:highlight>
              </a:rPr>
              <a:t>Pros:</a:t>
            </a:r>
          </a:p>
          <a:p>
            <a:pPr lvl="1"/>
            <a:r>
              <a:rPr lang="en-US"/>
              <a:t>Easy to install</a:t>
            </a:r>
          </a:p>
          <a:p>
            <a:pPr lvl="1"/>
            <a:r>
              <a:rPr lang="en-US"/>
              <a:t>Ample security against unwanted traffic</a:t>
            </a:r>
          </a:p>
          <a:p>
            <a:pPr lvl="1"/>
            <a:r>
              <a:rPr lang="en-US"/>
              <a:t>Notification upon pet entry and exit from residence</a:t>
            </a:r>
          </a:p>
          <a:p>
            <a:pPr lvl="1"/>
            <a:r>
              <a:rPr lang="en-US"/>
              <a:t>Auto-Detect function</a:t>
            </a:r>
          </a:p>
          <a:p>
            <a:pPr lvl="1"/>
            <a:r>
              <a:rPr lang="en-US"/>
              <a:t>$100-$175</a:t>
            </a:r>
          </a:p>
          <a:p>
            <a:r>
              <a:rPr lang="en-US">
                <a:highlight>
                  <a:srgbClr val="C0C0C0"/>
                </a:highlight>
              </a:rPr>
              <a:t>Cons:</a:t>
            </a:r>
          </a:p>
          <a:p>
            <a:pPr lvl="1"/>
            <a:r>
              <a:rPr lang="en-US"/>
              <a:t>Poor battery life on collar</a:t>
            </a:r>
          </a:p>
          <a:p>
            <a:pPr lvl="1"/>
            <a:r>
              <a:rPr lang="en-US"/>
              <a:t>Poor battery life on dog door</a:t>
            </a:r>
          </a:p>
          <a:p>
            <a:pPr lvl="1"/>
            <a:r>
              <a:rPr lang="en-US"/>
              <a:t>Tends to jam in the locked position</a:t>
            </a:r>
          </a:p>
          <a:p>
            <a:pPr lvl="1"/>
            <a:r>
              <a:rPr lang="en-US"/>
              <a:t>Can be noisy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01636-4C71-7241-B567-25BBF986CE09}"/>
              </a:ext>
            </a:extLst>
          </p:cNvPr>
          <p:cNvSpPr txBox="1"/>
          <p:nvPr/>
        </p:nvSpPr>
        <p:spPr>
          <a:xfrm>
            <a:off x="9520848" y="3925824"/>
            <a:ext cx="11462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Ref.[10]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C2C7391-6270-6741-DA8A-1447D0EC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148" y="6523706"/>
            <a:ext cx="862755" cy="335398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JACK </a:t>
            </a:r>
            <a:fld id="{03DC2DEF-D2FE-4B45-ABA4-9F153FD1C98A}" type="slidenum">
              <a:rPr lang="en-US" dirty="0" smtClean="0"/>
              <a:pPr/>
              <a:t>10</a:t>
            </a:fld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FE28418-251F-04BA-E5DE-51230EDF2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426" y="686638"/>
            <a:ext cx="2743200" cy="322841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1812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AA77EB-9178-EFC9-9120-7A383A327654}"/>
              </a:ext>
            </a:extLst>
          </p:cNvPr>
          <p:cNvSpPr txBox="1"/>
          <p:nvPr/>
        </p:nvSpPr>
        <p:spPr>
          <a:xfrm>
            <a:off x="536367" y="1405216"/>
            <a:ext cx="10538234" cy="55399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Geared DC Motor: $300.00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UHF RFID Reader:  $500.00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UHF Antenna: $200.00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Rugged UHF RFID Tag: $50.00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Building Materials (Plastics, Aluminum, etc.): $500.00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Misc. (Wires, Solder, Bolts, Screws, etc.): $200.00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 sz="2400"/>
          </a:p>
          <a:p>
            <a:pPr algn="ctr"/>
            <a:r>
              <a:rPr lang="en-US" sz="2400" b="1"/>
              <a:t>Total ROM Cost: ~$1750.00</a:t>
            </a:r>
          </a:p>
          <a:p>
            <a:r>
              <a:rPr lang="en-US"/>
              <a:t>	</a:t>
            </a:r>
          </a:p>
        </p:txBody>
      </p:sp>
      <p:pic>
        <p:nvPicPr>
          <p:cNvPr id="1030" name="Picture 6" descr="UR0007">
            <a:extLst>
              <a:ext uri="{FF2B5EF4-FFF2-40B4-BE49-F238E27FC236}">
                <a16:creationId xmlns:a16="http://schemas.microsoft.com/office/drawing/2014/main" id="{1D3D6A91-18CE-6F64-FDD2-F42DC909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47" y="1989574"/>
            <a:ext cx="2164246" cy="21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661BF0-2E30-4BEE-4CD4-ACB691E8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CONSIDERATONS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D1200C-358D-8334-A8A3-54D9EAF6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448" y="6581978"/>
            <a:ext cx="910370" cy="276022"/>
          </a:xfrm>
        </p:spPr>
        <p:txBody>
          <a:bodyPr/>
          <a:lstStyle/>
          <a:p>
            <a:r>
              <a:rPr lang="en-US"/>
              <a:t>JACK  </a:t>
            </a:r>
            <a:fld id="{03DC2DEF-D2FE-4B45-ABA4-9F153FD1C98A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5DCCF5-2007-DBCE-5362-D49D60E3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654" y="930495"/>
            <a:ext cx="2164246" cy="134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831EA9-7203-12B5-E7DF-4276F0EA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99" y="930495"/>
            <a:ext cx="1743204" cy="14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DED719-C309-5CB2-615C-CC21577BC686}"/>
              </a:ext>
            </a:extLst>
          </p:cNvPr>
          <p:cNvSpPr txBox="1"/>
          <p:nvPr/>
        </p:nvSpPr>
        <p:spPr>
          <a:xfrm>
            <a:off x="10241676" y="2616274"/>
            <a:ext cx="153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Ref. [7]-[9]</a:t>
            </a:r>
          </a:p>
        </p:txBody>
      </p:sp>
    </p:spTree>
    <p:extLst>
      <p:ext uri="{BB962C8B-B14F-4D97-AF65-F5344CB8AC3E}">
        <p14:creationId xmlns:p14="http://schemas.microsoft.com/office/powerpoint/2010/main" val="425663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BRAINSTORMING AND CONCEPT GENERATION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ECBB43-C212-203B-1032-73AD4B7B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448" y="6581978"/>
            <a:ext cx="910370" cy="276022"/>
          </a:xfrm>
        </p:spPr>
        <p:txBody>
          <a:bodyPr/>
          <a:lstStyle/>
          <a:p>
            <a:r>
              <a:rPr lang="en-US"/>
              <a:t>JACK  </a:t>
            </a:r>
            <a:fld id="{03DC2DEF-D2FE-4B45-ABA4-9F153FD1C98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CA3CA6-13C5-AE4C-814A-2C91F96E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345" y="1209602"/>
            <a:ext cx="1196303" cy="155841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6DCBFB-55FB-0A4E-8910-E8046423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324" y="4599743"/>
            <a:ext cx="1262958" cy="1417986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E36567D-6CD8-344A-9880-FD5D598C0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580" y="3922145"/>
            <a:ext cx="1046125" cy="155841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50CA967F-E2A5-FD4C-9FFD-780A38216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963" y="4267202"/>
            <a:ext cx="1180670" cy="122880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14" descr="A picture containing whiteboard, linedrawing&#10;&#10;Description automatically generated">
            <a:extLst>
              <a:ext uri="{FF2B5EF4-FFF2-40B4-BE49-F238E27FC236}">
                <a16:creationId xmlns:a16="http://schemas.microsoft.com/office/drawing/2014/main" id="{C3A8C3F2-608D-AF41-BEA5-4CE8020FF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48" y="4026939"/>
            <a:ext cx="1789119" cy="1211582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C4EF76-474C-A343-B0DC-022F274D8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199" y="3069424"/>
            <a:ext cx="1072059" cy="1389888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18" descr="A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79F62EDF-B4F4-3742-8733-FED60847F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559" y="1209602"/>
            <a:ext cx="1972818" cy="138119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6BD5D6E-E8B0-D446-A31C-8474BCF0E7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4258" y="5034005"/>
            <a:ext cx="1262958" cy="1406332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37B3D50-D795-9248-9477-A6224E9CD22F}"/>
              </a:ext>
            </a:extLst>
          </p:cNvPr>
          <p:cNvSpPr txBox="1"/>
          <p:nvPr/>
        </p:nvSpPr>
        <p:spPr>
          <a:xfrm>
            <a:off x="371475" y="1448767"/>
            <a:ext cx="68385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Several concepts were considered based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Functionality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Feasibility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Simplicity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The best concepts from this lot were selected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68915B-409D-B344-BBC2-97F18358705C}"/>
              </a:ext>
            </a:extLst>
          </p:cNvPr>
          <p:cNvSpPr txBox="1"/>
          <p:nvPr/>
        </p:nvSpPr>
        <p:spPr>
          <a:xfrm>
            <a:off x="2576657" y="4649284"/>
            <a:ext cx="415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⭐️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898046-E677-394A-A600-8231619C683D}"/>
              </a:ext>
            </a:extLst>
          </p:cNvPr>
          <p:cNvSpPr txBox="1"/>
          <p:nvPr/>
        </p:nvSpPr>
        <p:spPr>
          <a:xfrm>
            <a:off x="171695" y="3642218"/>
            <a:ext cx="7293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/>
              <a:t>⭐️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36D3F1-C159-0447-9B27-DEE5FB6036D9}"/>
              </a:ext>
            </a:extLst>
          </p:cNvPr>
          <p:cNvSpPr txBox="1"/>
          <p:nvPr/>
        </p:nvSpPr>
        <p:spPr>
          <a:xfrm>
            <a:off x="4305875" y="3642218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⭐️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EB4AF-DBF3-FF4A-A2B2-D1E8FF051855}"/>
              </a:ext>
            </a:extLst>
          </p:cNvPr>
          <p:cNvSpPr txBox="1"/>
          <p:nvPr/>
        </p:nvSpPr>
        <p:spPr>
          <a:xfrm>
            <a:off x="0" y="6496040"/>
            <a:ext cx="331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Drawings by Mandolin Brown</a:t>
            </a:r>
          </a:p>
        </p:txBody>
      </p:sp>
    </p:spTree>
    <p:extLst>
      <p:ext uri="{BB962C8B-B14F-4D97-AF65-F5344CB8AC3E}">
        <p14:creationId xmlns:p14="http://schemas.microsoft.com/office/powerpoint/2010/main" val="1413675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</p:spPr>
        <p:txBody>
          <a:bodyPr anchor="ctr">
            <a:normAutofit/>
          </a:bodyPr>
          <a:lstStyle/>
          <a:p>
            <a:r>
              <a:rPr lang="en-US"/>
              <a:t>SELECTED CONCEPTS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FEB13FD-7136-C948-B165-8F0BB7FE6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" t="2" r="304" b="2"/>
          <a:stretch/>
        </p:blipFill>
        <p:spPr>
          <a:xfrm>
            <a:off x="688182" y="1724025"/>
            <a:ext cx="3036094" cy="4048125"/>
          </a:xfrm>
          <a:prstGeom prst="rect">
            <a:avLst/>
          </a:prstGeom>
          <a:noFill/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000AC8A-6B51-5740-9D38-B285433FF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" r="2734" b="5"/>
          <a:stretch/>
        </p:blipFill>
        <p:spPr>
          <a:xfrm>
            <a:off x="4105331" y="983123"/>
            <a:ext cx="3981338" cy="5309211"/>
          </a:xfrm>
          <a:prstGeom prst="rect">
            <a:avLst/>
          </a:prstGeom>
          <a:noFill/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ECBB43-C212-203B-1032-73AD4B7B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0724" y="6477000"/>
            <a:ext cx="1953305" cy="49574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JACK</a:t>
            </a:r>
            <a:r>
              <a:rPr lang="en-US" sz="400"/>
              <a:t>  </a:t>
            </a:r>
            <a:fld id="{03DC2DEF-D2FE-4B45-ABA4-9F153FD1C98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CB21E5B-9566-1E4F-ADEA-FD9339D17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5" t="1" r="2245" b="2"/>
          <a:stretch/>
        </p:blipFill>
        <p:spPr>
          <a:xfrm>
            <a:off x="8349344" y="1838325"/>
            <a:ext cx="3300032" cy="3933825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01D27B-7C9B-454E-BD59-827B3677C6F0}"/>
              </a:ext>
            </a:extLst>
          </p:cNvPr>
          <p:cNvSpPr txBox="1"/>
          <p:nvPr/>
        </p:nvSpPr>
        <p:spPr>
          <a:xfrm>
            <a:off x="196721" y="6107668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Double-Sliding Door (Horizontal)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34F240-7754-874F-A9AA-100FA230C8DA}"/>
              </a:ext>
            </a:extLst>
          </p:cNvPr>
          <p:cNvSpPr txBox="1"/>
          <p:nvPr/>
        </p:nvSpPr>
        <p:spPr>
          <a:xfrm>
            <a:off x="4837934" y="6292334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Sliding Door (Vertical)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76551D-E217-7C4F-9E10-9B34B0CD6E81}"/>
              </a:ext>
            </a:extLst>
          </p:cNvPr>
          <p:cNvSpPr txBox="1"/>
          <p:nvPr/>
        </p:nvSpPr>
        <p:spPr>
          <a:xfrm>
            <a:off x="8234593" y="6107668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Accordion-Fold Door (Horizontal)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B60A65-6515-E046-8750-256AC2E813EB}"/>
              </a:ext>
            </a:extLst>
          </p:cNvPr>
          <p:cNvSpPr txBox="1"/>
          <p:nvPr/>
        </p:nvSpPr>
        <p:spPr>
          <a:xfrm>
            <a:off x="0" y="6496040"/>
            <a:ext cx="331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Drawings by Mandolin Brown</a:t>
            </a:r>
          </a:p>
        </p:txBody>
      </p:sp>
    </p:spTree>
    <p:extLst>
      <p:ext uri="{BB962C8B-B14F-4D97-AF65-F5344CB8AC3E}">
        <p14:creationId xmlns:p14="http://schemas.microsoft.com/office/powerpoint/2010/main" val="370284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6F55-8A60-70E3-7774-CE677767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</a:t>
            </a:r>
            <a:r>
              <a:rPr lang="en-US" sz="3600"/>
              <a:t> CONCEPT</a:t>
            </a:r>
            <a:endParaRPr lang="en-US"/>
          </a:p>
        </p:txBody>
      </p:sp>
      <p:pic>
        <p:nvPicPr>
          <p:cNvPr id="9" name="Picture 7" descr="A picture containing door, file&#10;&#10;Description automatically generated">
            <a:extLst>
              <a:ext uri="{FF2B5EF4-FFF2-40B4-BE49-F238E27FC236}">
                <a16:creationId xmlns:a16="http://schemas.microsoft.com/office/drawing/2014/main" id="{D2A4C95F-F65A-BD43-7A7E-06AEC67E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32" y="1557339"/>
            <a:ext cx="228096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8" descr="A picture containing wall, indoor, bathroom, door&#10;&#10;Description automatically generated">
            <a:extLst>
              <a:ext uri="{FF2B5EF4-FFF2-40B4-BE49-F238E27FC236}">
                <a16:creationId xmlns:a16="http://schemas.microsoft.com/office/drawing/2014/main" id="{A1F68114-0320-6B1A-0D9D-8F8D5D7B9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36" y="1557339"/>
            <a:ext cx="2328479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BDB3B3-5CC7-3494-FBEA-3CF693B0C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110" y="1557755"/>
            <a:ext cx="3143222" cy="4751583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721197E-24A8-F836-F8C8-64040284F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709" y="1558218"/>
            <a:ext cx="3261279" cy="475050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58D476C-4A53-041A-3171-9F013174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0448" y="6581978"/>
            <a:ext cx="910370" cy="276022"/>
          </a:xfrm>
        </p:spPr>
        <p:txBody>
          <a:bodyPr/>
          <a:lstStyle/>
          <a:p>
            <a:r>
              <a:rPr lang="en-US"/>
              <a:t>JACK  </a:t>
            </a:r>
            <a:fld id="{03DC2DEF-D2FE-4B45-ABA4-9F153FD1C98A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17F40-AB2F-5840-887E-FC735E597F39}"/>
              </a:ext>
            </a:extLst>
          </p:cNvPr>
          <p:cNvSpPr txBox="1"/>
          <p:nvPr/>
        </p:nvSpPr>
        <p:spPr>
          <a:xfrm>
            <a:off x="81182" y="6459149"/>
            <a:ext cx="1803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Modeled by Jack Smith</a:t>
            </a:r>
          </a:p>
        </p:txBody>
      </p:sp>
    </p:spTree>
    <p:extLst>
      <p:ext uri="{BB962C8B-B14F-4D97-AF65-F5344CB8AC3E}">
        <p14:creationId xmlns:p14="http://schemas.microsoft.com/office/powerpoint/2010/main" val="210665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F801-C9B6-BC00-ED6C-E8894EFD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7DEA-2CB5-F728-093A-39181E081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520487" cy="56245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/>
              <a:t>[1]</a:t>
            </a:r>
            <a:r>
              <a:rPr lang="en-US" sz="1600" b="1">
                <a:effectLst/>
              </a:rPr>
              <a:t> </a:t>
            </a:r>
            <a:r>
              <a:rPr lang="en-US" sz="1600">
                <a:effectLst/>
              </a:rPr>
              <a:t>“High Tech Pet Products WIFI Enabled Smartphone Controlled Automatic Dog &amp; Cat Door, Large.”</a:t>
            </a:r>
            <a:r>
              <a:rPr lang="en-US" sz="1600"/>
              <a:t>                         </a:t>
            </a:r>
            <a:r>
              <a:rPr lang="en-US" sz="1600" i="1">
                <a:effectLst/>
              </a:rPr>
              <a:t>HIGH TECH PET PRODUCTS </a:t>
            </a:r>
            <a:r>
              <a:rPr lang="en-US" sz="1600" i="1" err="1">
                <a:effectLst/>
              </a:rPr>
              <a:t>WiFi</a:t>
            </a:r>
            <a:r>
              <a:rPr lang="en-US" sz="1600" i="1">
                <a:effectLst/>
              </a:rPr>
              <a:t> Enabled Smartphone Controlled Automatic Dog &amp; Cat Door, Large - </a:t>
            </a:r>
            <a:r>
              <a:rPr lang="en-US" sz="1600" i="1" err="1">
                <a:effectLst/>
              </a:rPr>
              <a:t>Chewy.com</a:t>
            </a:r>
            <a:r>
              <a:rPr lang="en-US" sz="1600">
                <a:effectLst/>
              </a:rPr>
              <a:t>, https://</a:t>
            </a:r>
            <a:r>
              <a:rPr lang="en-US" sz="1600" err="1">
                <a:effectLst/>
              </a:rPr>
              <a:t>www.chewy.com</a:t>
            </a:r>
            <a:r>
              <a:rPr lang="en-US" sz="1600">
                <a:effectLst/>
              </a:rPr>
              <a:t>/high-tech-pet-products-</a:t>
            </a:r>
            <a:r>
              <a:rPr lang="en-US" sz="1600" err="1">
                <a:effectLst/>
              </a:rPr>
              <a:t>wifi</a:t>
            </a:r>
            <a:r>
              <a:rPr lang="en-US" sz="1600">
                <a:effectLst/>
              </a:rPr>
              <a:t>-enabled/</a:t>
            </a:r>
            <a:r>
              <a:rPr lang="en-US" sz="1600" err="1">
                <a:effectLst/>
              </a:rPr>
              <a:t>dp</a:t>
            </a:r>
            <a:r>
              <a:rPr lang="en-US" sz="1600">
                <a:effectLst/>
              </a:rPr>
              <a:t>/290941?utm_source=</a:t>
            </a:r>
            <a:r>
              <a:rPr lang="en-US" sz="1600" err="1">
                <a:effectLst/>
              </a:rPr>
              <a:t>google-product&amp;utm_medium</a:t>
            </a:r>
            <a:r>
              <a:rPr lang="en-US" sz="1600">
                <a:effectLst/>
              </a:rPr>
              <a:t>=</a:t>
            </a:r>
            <a:r>
              <a:rPr lang="en-US" sz="1600" err="1">
                <a:effectLst/>
              </a:rPr>
              <a:t>cpc&amp;utm_campaign</a:t>
            </a:r>
            <a:r>
              <a:rPr lang="en-US" sz="1600">
                <a:effectLst/>
              </a:rPr>
              <a:t>=12646124820&amp;utm_content=</a:t>
            </a:r>
            <a:r>
              <a:rPr lang="en-US" sz="1600" err="1">
                <a:effectLst/>
              </a:rPr>
              <a:t>High+Tech+Pet+Products&amp;utm_term</a:t>
            </a:r>
            <a:r>
              <a:rPr lang="en-US" sz="1600">
                <a:effectLst/>
              </a:rPr>
              <a:t>=&amp;</a:t>
            </a:r>
            <a:r>
              <a:rPr lang="en-US" sz="1600" err="1">
                <a:effectLst/>
              </a:rPr>
              <a:t>gclid</a:t>
            </a:r>
            <a:r>
              <a:rPr lang="en-US" sz="1600">
                <a:effectLst/>
              </a:rPr>
              <a:t>=CjwKCAiArY2fBhB9EiwAWqHK6jyK2NunA2wIFciTCCK33fB2gEpFsnpmpaluL7YMuM8rClrE5xhY5RoCSM8QAvD_BwE.</a:t>
            </a:r>
            <a:r>
              <a:rPr lang="en-US" sz="1600"/>
              <a:t> </a:t>
            </a:r>
            <a:endParaRPr lang="en-US" sz="1600">
              <a:effectLst/>
            </a:endParaRPr>
          </a:p>
          <a:p>
            <a:pPr marL="0" indent="0">
              <a:buNone/>
            </a:pPr>
            <a:r>
              <a:rPr lang="en-US" sz="1600" b="1"/>
              <a:t>[2] </a:t>
            </a:r>
            <a:r>
              <a:rPr lang="en-US" sz="1600"/>
              <a:t>“Model PX-1 Medium Standard Power Pet  ® Door for Cats and Dogs up to 30 Lbs.” Model PX-1 MEDIUM STANDARD POWER PET ® DOOR for Cats and Dogs up to 30 Lbs., https://</a:t>
            </a:r>
            <a:r>
              <a:rPr lang="en-US" sz="1600" err="1"/>
              <a:t>www.hitecpet.com</a:t>
            </a:r>
            <a:r>
              <a:rPr lang="en-US" sz="1600"/>
              <a:t>/autpetdoorfo1.html?gclid=CjwKCAiArY2fBhB9EiwAWqHK6j2JvIJgLPCEElA0fKJjOyANUxx9dU3MXy4zqGFiMWj2RwjOmo62MhoCIq0QAvD_BwE</a:t>
            </a:r>
          </a:p>
          <a:p>
            <a:pPr marL="0" indent="0">
              <a:buNone/>
            </a:pPr>
            <a:r>
              <a:rPr lang="en-US" sz="1600" b="1">
                <a:effectLst/>
              </a:rPr>
              <a:t>[3] </a:t>
            </a:r>
            <a:r>
              <a:rPr lang="en-US" sz="1600">
                <a:effectLst/>
              </a:rPr>
              <a:t>High Tech Pet Power Pet Door for Door and Wall Installations, Medium ... https://</a:t>
            </a:r>
            <a:r>
              <a:rPr lang="en-US" sz="1600" err="1">
                <a:effectLst/>
              </a:rPr>
              <a:t>www.petco.com</a:t>
            </a:r>
            <a:r>
              <a:rPr lang="en-US" sz="1600">
                <a:effectLst/>
              </a:rPr>
              <a:t>/shop/</a:t>
            </a:r>
            <a:r>
              <a:rPr lang="en-US" sz="1600" err="1">
                <a:effectLst/>
              </a:rPr>
              <a:t>en</a:t>
            </a:r>
            <a:r>
              <a:rPr lang="en-US" sz="1600">
                <a:effectLst/>
              </a:rPr>
              <a:t>/</a:t>
            </a:r>
            <a:r>
              <a:rPr lang="en-US" sz="1600" err="1">
                <a:effectLst/>
              </a:rPr>
              <a:t>petcostore</a:t>
            </a:r>
            <a:r>
              <a:rPr lang="en-US" sz="1600">
                <a:effectLst/>
              </a:rPr>
              <a:t>/product/high-tech-pet-power-pet-px-1-pet-door-medium-1506935</a:t>
            </a:r>
            <a:r>
              <a:rPr lang="en-US" sz="1600"/>
              <a:t> </a:t>
            </a:r>
          </a:p>
          <a:p>
            <a:pPr marL="0" indent="0">
              <a:buNone/>
            </a:pPr>
            <a:r>
              <a:rPr lang="en-US" sz="1600" b="1"/>
              <a:t>[4] </a:t>
            </a:r>
            <a:r>
              <a:rPr lang="en-US" sz="1600"/>
              <a:t>“High Tech Pet Power Pet Medium Electronic Pet Door PX-1.” 			      https://</a:t>
            </a:r>
            <a:r>
              <a:rPr lang="en-US" sz="1600" err="1"/>
              <a:t>www.amazon.com</a:t>
            </a:r>
            <a:r>
              <a:rPr lang="en-US" sz="1600"/>
              <a:t>/High-Tech-Pet-Electronic-PX-1/product-reviews/B003SLICOO/ref=</a:t>
            </a:r>
            <a:r>
              <a:rPr lang="en-US" sz="1600" err="1"/>
              <a:t>cm_cr_unknown?ie</a:t>
            </a:r>
            <a:r>
              <a:rPr lang="en-US" sz="1600"/>
              <a:t>=UTF8&amp;reviewerType=</a:t>
            </a:r>
            <a:r>
              <a:rPr lang="en-US" sz="1600" err="1"/>
              <a:t>all_reviews&amp;filterByStar</a:t>
            </a:r>
            <a:r>
              <a:rPr lang="en-US" sz="1600"/>
              <a:t>=</a:t>
            </a:r>
            <a:r>
              <a:rPr lang="en-US" sz="1600" err="1"/>
              <a:t>one_star&amp;pageNumber</a:t>
            </a:r>
            <a:r>
              <a:rPr lang="en-US" sz="1600"/>
              <a:t>=1</a:t>
            </a:r>
            <a:endParaRPr lang="en-US" sz="1600">
              <a:effectLst/>
            </a:endParaRPr>
          </a:p>
          <a:p>
            <a:pPr marL="0" indent="0">
              <a:buNone/>
            </a:pPr>
            <a:r>
              <a:rPr lang="en-US" sz="1600" b="1">
                <a:effectLst/>
              </a:rPr>
              <a:t>[5] </a:t>
            </a:r>
            <a:r>
              <a:rPr lang="en-US" sz="1600" err="1">
                <a:effectLst/>
              </a:rPr>
              <a:t>PlexiDor</a:t>
            </a:r>
            <a:r>
              <a:rPr lang="en-US" sz="1600">
                <a:effectLst/>
              </a:rPr>
              <a:t> Performance PDE Electronic Pet Door for Dogs and Cats - Wall Mount Dog Door - White, Large. https://</a:t>
            </a:r>
            <a:r>
              <a:rPr lang="en-US" sz="1600" err="1">
                <a:effectLst/>
              </a:rPr>
              <a:t>www.amazon.com</a:t>
            </a:r>
            <a:r>
              <a:rPr lang="en-US" sz="1600">
                <a:effectLst/>
              </a:rPr>
              <a:t>/</a:t>
            </a:r>
            <a:r>
              <a:rPr lang="en-US" sz="1600" err="1">
                <a:effectLst/>
              </a:rPr>
              <a:t>PlexiDor</a:t>
            </a:r>
            <a:r>
              <a:rPr lang="en-US" sz="1600">
                <a:effectLst/>
              </a:rPr>
              <a:t>-Performance-Pet-Doors-Electronic/</a:t>
            </a:r>
            <a:r>
              <a:rPr lang="en-US" sz="1600" err="1">
                <a:effectLst/>
              </a:rPr>
              <a:t>dp</a:t>
            </a:r>
            <a:r>
              <a:rPr lang="en-US" sz="1600">
                <a:effectLst/>
              </a:rPr>
              <a:t>/B003FOI9TC/ref=sr_1_11?crid=3R38HEQVBYPV8&amp;keywords=</a:t>
            </a:r>
            <a:r>
              <a:rPr lang="en-US" sz="1600" err="1">
                <a:effectLst/>
              </a:rPr>
              <a:t>automatic+dog+door+plexidor&amp;qid</a:t>
            </a:r>
            <a:r>
              <a:rPr lang="en-US" sz="1600">
                <a:effectLst/>
              </a:rPr>
              <a:t>=1676495960&amp;s=</a:t>
            </a:r>
            <a:r>
              <a:rPr lang="en-US" sz="1600" err="1">
                <a:effectLst/>
              </a:rPr>
              <a:t>pet-supplies&amp;sprefix</a:t>
            </a:r>
            <a:r>
              <a:rPr lang="en-US" sz="1600">
                <a:effectLst/>
              </a:rPr>
              <a:t>=automatic+dog+door+plexidor%2Cpets%2C86&amp;sr=1-11&amp;ufe=app_do%3Aamzn1.fos.17f26c18-b61b-4ce9-8a28-de351f41cffb</a:t>
            </a:r>
          </a:p>
          <a:p>
            <a:pPr marL="0" indent="0">
              <a:buNone/>
            </a:pPr>
            <a:r>
              <a:rPr lang="en-US" sz="1600" b="1"/>
              <a:t>[6] </a:t>
            </a:r>
            <a:r>
              <a:rPr lang="en-US" sz="1600"/>
              <a:t>6 Best Smart Dog Doors. </a:t>
            </a:r>
            <a:r>
              <a:rPr lang="en-US" sz="1600" err="1"/>
              <a:t>familyhandyman.com</a:t>
            </a:r>
            <a:r>
              <a:rPr lang="en-US" sz="1600"/>
              <a:t>/list/6-best-smart-dog-doors/?_</a:t>
            </a:r>
            <a:r>
              <a:rPr lang="en-US" sz="1600" err="1"/>
              <a:t>cmp</a:t>
            </a:r>
            <a:r>
              <a:rPr lang="en-US" sz="1600"/>
              <a:t>=</a:t>
            </a:r>
            <a:r>
              <a:rPr lang="en-US" sz="1600" err="1"/>
              <a:t>stf</a:t>
            </a:r>
            <a:endParaRPr lang="en-US" sz="1600"/>
          </a:p>
          <a:p>
            <a:pPr marL="0" indent="0">
              <a:buNone/>
            </a:pPr>
            <a:r>
              <a:rPr lang="en-US" sz="1600" b="1"/>
              <a:t>[7] </a:t>
            </a:r>
            <a:r>
              <a:rPr lang="en-US" sz="1600"/>
              <a:t>Geared DC Motor, 12 V, 3.9 W, 141 RPM, 0.5 N-m: </a:t>
            </a:r>
            <a:r>
              <a:rPr lang="en-US" sz="1600" err="1"/>
              <a:t>Amazon.com</a:t>
            </a:r>
            <a:r>
              <a:rPr lang="en-US" sz="1600"/>
              <a:t>: Industrial &amp; Scientific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/>
              <a:t>[8] </a:t>
            </a:r>
            <a:r>
              <a:rPr lang="en-US" sz="1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https://www.sparkfun.com/products/14066</a:t>
            </a:r>
            <a:endParaRPr lang="en-US" sz="1600"/>
          </a:p>
          <a:p>
            <a:pPr marL="0" indent="0">
              <a:buNone/>
            </a:pPr>
            <a:r>
              <a:rPr lang="en-US" sz="1600" b="1">
                <a:effectLst/>
              </a:rPr>
              <a:t>[9] </a:t>
            </a:r>
            <a:r>
              <a:rPr lang="en-US" sz="1600">
                <a:effectLst/>
              </a:rPr>
              <a:t>https://</a:t>
            </a:r>
            <a:r>
              <a:rPr lang="en-US" sz="1600" err="1">
                <a:effectLst/>
              </a:rPr>
              <a:t>www.atlasrfidstore.com</a:t>
            </a:r>
            <a:r>
              <a:rPr lang="en-US" sz="1600">
                <a:effectLst/>
              </a:rPr>
              <a:t>/omni-id-exo-750-rfid-tag</a:t>
            </a:r>
          </a:p>
          <a:p>
            <a:pPr marL="0" indent="0">
              <a:buNone/>
            </a:pPr>
            <a:r>
              <a:rPr lang="en-US" sz="1600" b="1">
                <a:ea typeface="+mn-lt"/>
                <a:cs typeface="+mn-lt"/>
              </a:rPr>
              <a:t>[10] </a:t>
            </a:r>
            <a:r>
              <a:rPr lang="en-US" sz="1600">
                <a:ea typeface="+mn-lt"/>
                <a:cs typeface="+mn-lt"/>
              </a:rPr>
              <a:t>https://</a:t>
            </a:r>
            <a:r>
              <a:rPr lang="en-US" sz="1600" err="1">
                <a:ea typeface="+mn-lt"/>
                <a:cs typeface="+mn-lt"/>
              </a:rPr>
              <a:t>store.petsafe.net</a:t>
            </a:r>
            <a:r>
              <a:rPr lang="en-US" sz="1600">
                <a:ea typeface="+mn-lt"/>
                <a:cs typeface="+mn-lt"/>
              </a:rPr>
              <a:t>/electronic-pet-door</a:t>
            </a:r>
          </a:p>
          <a:p>
            <a:pPr marL="0" indent="0">
              <a:buNone/>
            </a:pPr>
            <a:r>
              <a:rPr lang="en-US" sz="1600" b="1">
                <a:ea typeface="+mn-lt"/>
                <a:cs typeface="+mn-lt"/>
              </a:rPr>
              <a:t>[11] </a:t>
            </a:r>
            <a:r>
              <a:rPr lang="en-US" sz="1600">
                <a:ea typeface="+mn-lt"/>
                <a:cs typeface="+mn-lt"/>
              </a:rPr>
              <a:t>https://</a:t>
            </a:r>
            <a:r>
              <a:rPr lang="en-US" sz="1600" err="1">
                <a:ea typeface="+mn-lt"/>
                <a:cs typeface="+mn-lt"/>
              </a:rPr>
              <a:t>www.istockphoto.com</a:t>
            </a:r>
            <a:r>
              <a:rPr lang="en-US" sz="1600">
                <a:ea typeface="+mn-lt"/>
                <a:cs typeface="+mn-lt"/>
              </a:rPr>
              <a:t>/photo/splashing-around-gm516621517-48376614</a:t>
            </a:r>
          </a:p>
          <a:p>
            <a:pPr marL="0" indent="0">
              <a:buNone/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1CE3C-F19C-2B25-D179-6766CA22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8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E9CE-EAD2-5D62-D728-C662303F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963224" cy="75882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   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9D92-7B6F-E2E6-25C6-35B79383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CF241-6157-994C-9BDC-12084257A6E5}"/>
              </a:ext>
            </a:extLst>
          </p:cNvPr>
          <p:cNvSpPr txBox="1"/>
          <p:nvPr/>
        </p:nvSpPr>
        <p:spPr>
          <a:xfrm>
            <a:off x="7414353" y="5706737"/>
            <a:ext cx="4777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</a:rPr>
              <a:t>      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5365A-3D00-3144-ADD7-4DB3430E6C43}"/>
              </a:ext>
            </a:extLst>
          </p:cNvPr>
          <p:cNvSpPr/>
          <p:nvPr/>
        </p:nvSpPr>
        <p:spPr>
          <a:xfrm>
            <a:off x="11820524" y="260351"/>
            <a:ext cx="88728" cy="5137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BCD23-F12F-2E46-82B1-9E00B913DE47}"/>
              </a:ext>
            </a:extLst>
          </p:cNvPr>
          <p:cNvSpPr/>
          <p:nvPr/>
        </p:nvSpPr>
        <p:spPr>
          <a:xfrm flipH="1">
            <a:off x="251569" y="6597649"/>
            <a:ext cx="6667023" cy="87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og sitting on a chair&#10;&#10;Description automatically generated">
            <a:extLst>
              <a:ext uri="{FF2B5EF4-FFF2-40B4-BE49-F238E27FC236}">
                <a16:creationId xmlns:a16="http://schemas.microsoft.com/office/drawing/2014/main" id="{625AA230-8FEA-3F30-7A2D-2CE073562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0" t="8649" r="22671"/>
          <a:stretch/>
        </p:blipFill>
        <p:spPr>
          <a:xfrm>
            <a:off x="371476" y="4502786"/>
            <a:ext cx="1631660" cy="1790958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 descr="A dog standing on a rug&#10;&#10;Description automatically generated with medium confidence">
            <a:extLst>
              <a:ext uri="{FF2B5EF4-FFF2-40B4-BE49-F238E27FC236}">
                <a16:creationId xmlns:a16="http://schemas.microsoft.com/office/drawing/2014/main" id="{B279235E-94DA-8ED8-DCB3-956B6AA2CA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36" b="21201"/>
          <a:stretch/>
        </p:blipFill>
        <p:spPr>
          <a:xfrm>
            <a:off x="9379721" y="465592"/>
            <a:ext cx="1998213" cy="1896608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066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Aaron Burghardt</a:t>
            </a:r>
          </a:p>
          <a:p>
            <a:pPr lvl="1">
              <a:lnSpc>
                <a:spcPct val="100000"/>
              </a:lnSpc>
            </a:pPr>
            <a:r>
              <a:rPr lang="en-US"/>
              <a:t>Project Manager, FSU-PC Mechanical Engineering Student (Senior)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Mandolin Brown</a:t>
            </a:r>
          </a:p>
          <a:p>
            <a:pPr lvl="1">
              <a:lnSpc>
                <a:spcPct val="100000"/>
              </a:lnSpc>
            </a:pPr>
            <a:r>
              <a:rPr lang="en-US"/>
              <a:t>Project Documentation, FSU-PC Mechanical Engineering Student (Senior)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Jack Smith</a:t>
            </a:r>
          </a:p>
          <a:p>
            <a:pPr lvl="1">
              <a:lnSpc>
                <a:spcPct val="100000"/>
              </a:lnSpc>
            </a:pPr>
            <a:r>
              <a:rPr lang="en-US"/>
              <a:t>CAD Design, FSU-PC Mechanical Engineering Student (Senior)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Matthew Thompson</a:t>
            </a:r>
          </a:p>
          <a:p>
            <a:pPr lvl="1">
              <a:lnSpc>
                <a:spcPct val="100000"/>
              </a:lnSpc>
            </a:pPr>
            <a:r>
              <a:rPr lang="en-US"/>
              <a:t>Task Assignment, FSU-PC Mechanical Engineering Student (Senior)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9854" y="6597649"/>
            <a:ext cx="963123" cy="194357"/>
          </a:xfrm>
        </p:spPr>
        <p:txBody>
          <a:bodyPr/>
          <a:lstStyle/>
          <a:p>
            <a:r>
              <a:rPr lang="en-US"/>
              <a:t>AARON  </a:t>
            </a:r>
            <a:fld id="{03DC2DEF-D2FE-4B45-ABA4-9F153FD1C9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3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AUTOMATED DOG DOOR: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/>
          <a:lstStyle/>
          <a:p>
            <a:r>
              <a:rPr lang="en-US">
                <a:highlight>
                  <a:srgbClr val="C0C0C0"/>
                </a:highlight>
              </a:rPr>
              <a:t>Project Description: </a:t>
            </a:r>
          </a:p>
          <a:p>
            <a:pPr lvl="1"/>
            <a:r>
              <a:rPr lang="en-US"/>
              <a:t>Automated dog door that can be controlled remotely to limit access to a home’s interior or exterior based on constraints such as rain or inclement weather predictions</a:t>
            </a:r>
          </a:p>
          <a:p>
            <a:r>
              <a:rPr lang="en-US">
                <a:highlight>
                  <a:srgbClr val="C0C0C0"/>
                </a:highlight>
              </a:rPr>
              <a:t>Project Inspiration: </a:t>
            </a:r>
          </a:p>
          <a:p>
            <a:pPr lvl="1"/>
            <a:r>
              <a:rPr lang="en-US"/>
              <a:t>Desire to limit and control pet access through home interior and exterior</a:t>
            </a:r>
          </a:p>
          <a:p>
            <a:r>
              <a:rPr lang="en-US">
                <a:highlight>
                  <a:srgbClr val="C0C0C0"/>
                </a:highlight>
              </a:rPr>
              <a:t>Traditional dog door has faults:</a:t>
            </a:r>
          </a:p>
          <a:p>
            <a:pPr lvl="1"/>
            <a:r>
              <a:rPr lang="en-US"/>
              <a:t>No access limitations causes pets to track mud, dirt, and water into home</a:t>
            </a:r>
          </a:p>
          <a:p>
            <a:pPr lvl="2"/>
            <a:r>
              <a:rPr lang="en-US" u="sng"/>
              <a:t>Causes interior property damage!</a:t>
            </a:r>
          </a:p>
          <a:p>
            <a:pPr lvl="1"/>
            <a:r>
              <a:rPr lang="en-US"/>
              <a:t>Inadequate security against unwanted creatures/persons entering home</a:t>
            </a:r>
          </a:p>
          <a:p>
            <a:pPr lvl="1"/>
            <a:r>
              <a:rPr lang="en-US"/>
              <a:t>Inadequate security against children/toddlers using dog door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6540217-F49E-E014-3D50-F98ACAFC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9854" y="6597649"/>
            <a:ext cx="963123" cy="194357"/>
          </a:xfrm>
        </p:spPr>
        <p:txBody>
          <a:bodyPr/>
          <a:lstStyle/>
          <a:p>
            <a:r>
              <a:rPr lang="en-US"/>
              <a:t>AARON  </a:t>
            </a:r>
            <a:fld id="{03DC2DEF-D2FE-4B45-ABA4-9F153FD1C9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RAIN-DETECTION AUTOMATED DOG DOOR: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520487" cy="534849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highlight>
                  <a:srgbClr val="C0C0C0"/>
                </a:highlight>
              </a:rPr>
              <a:t>Objectives:</a:t>
            </a:r>
          </a:p>
          <a:p>
            <a:pPr lvl="1"/>
            <a:r>
              <a:rPr lang="en-US"/>
              <a:t>Design a dog door that will open and shut on command, limiting pet access through door</a:t>
            </a:r>
          </a:p>
          <a:p>
            <a:pPr lvl="1"/>
            <a:r>
              <a:rPr lang="en-US"/>
              <a:t>Design door to sense when dog is approaching and open/close if door is unlocked or stay closed if locked</a:t>
            </a:r>
          </a:p>
          <a:p>
            <a:pPr lvl="1"/>
            <a:r>
              <a:rPr lang="en-US"/>
              <a:t>Sense if obstruction is blocking door from opening or closing</a:t>
            </a:r>
          </a:p>
          <a:p>
            <a:r>
              <a:rPr lang="en-US">
                <a:highlight>
                  <a:srgbClr val="C0C0C0"/>
                </a:highlight>
              </a:rPr>
              <a:t>Goals:</a:t>
            </a:r>
          </a:p>
          <a:p>
            <a:pPr lvl="1"/>
            <a:r>
              <a:rPr lang="en-US"/>
              <a:t>Allow consumer to control locking function remotely</a:t>
            </a:r>
          </a:p>
          <a:p>
            <a:pPr lvl="1"/>
            <a:r>
              <a:rPr lang="en-US"/>
              <a:t>Control locking mechanism based on meteorological data, time, and distance</a:t>
            </a:r>
          </a:p>
          <a:p>
            <a:pPr lvl="1"/>
            <a:r>
              <a:rPr lang="en-US"/>
              <a:t>Allow proximity/sensitivity adjustment for sensors on interior and exterior of door</a:t>
            </a:r>
          </a:p>
          <a:p>
            <a:pPr lvl="1"/>
            <a:r>
              <a:rPr lang="en-US"/>
              <a:t>Track number of dogs in interior and exterior of residence</a:t>
            </a:r>
          </a:p>
          <a:p>
            <a:pPr lvl="1"/>
            <a:r>
              <a:rPr lang="en-US"/>
              <a:t>Notify consumer if obstruction is blocking door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2A2AE6-A0EF-90B8-588A-1B5CD7042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9854" y="6597649"/>
            <a:ext cx="963123" cy="194357"/>
          </a:xfrm>
        </p:spPr>
        <p:txBody>
          <a:bodyPr/>
          <a:lstStyle/>
          <a:p>
            <a:r>
              <a:rPr lang="en-US"/>
              <a:t>AARON  </a:t>
            </a:r>
            <a:fld id="{03DC2DEF-D2FE-4B45-ABA4-9F153FD1C9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0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F897-2236-3792-F8DD-004F4C56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59" y="88900"/>
            <a:ext cx="8489269" cy="1049867"/>
          </a:xfrm>
        </p:spPr>
        <p:txBody>
          <a:bodyPr anchor="ctr">
            <a:normAutofit/>
          </a:bodyPr>
          <a:lstStyle/>
          <a:p>
            <a:r>
              <a:rPr lang="en-US"/>
              <a:t>WORK BREAKDOWN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C2DDF-C083-80D5-4E46-C66C33AB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739" y="6581978"/>
            <a:ext cx="787278" cy="27602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MATT  </a:t>
            </a:r>
            <a:fld id="{03DC2DEF-D2FE-4B45-ABA4-9F153FD1C98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197FAB-81A8-8879-EE29-CA171BB0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846" y="1270000"/>
            <a:ext cx="8662307" cy="5272084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00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F49B-660B-71E1-E4A3-509DC4C1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1214"/>
            <a:ext cx="11520487" cy="758824"/>
          </a:xfrm>
        </p:spPr>
        <p:txBody>
          <a:bodyPr/>
          <a:lstStyle/>
          <a:p>
            <a:r>
              <a:rPr lang="en-US"/>
              <a:t>FUNCTIONAL DECOMPOSITION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61EACCC-14E8-4B87-8353-86B31E4FEF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82204"/>
              </p:ext>
            </p:extLst>
          </p:nvPr>
        </p:nvGraphicFramePr>
        <p:xfrm>
          <a:off x="371928" y="303437"/>
          <a:ext cx="10613308" cy="6189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6057734-AFB1-C822-1705-6556FB77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739" y="6581978"/>
            <a:ext cx="787278" cy="27602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MATT  </a:t>
            </a:r>
            <a:fld id="{03DC2DEF-D2FE-4B45-ABA4-9F153FD1C98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6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EAA5-7C8B-C973-53CF-CC9E43E2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BENCHMARKING/COMPETITOR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743D-4586-7481-CF25-09E43981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3863" y="6573186"/>
            <a:ext cx="1604962" cy="276022"/>
          </a:xfrm>
        </p:spPr>
        <p:txBody>
          <a:bodyPr/>
          <a:lstStyle/>
          <a:p>
            <a:r>
              <a:rPr lang="en-US"/>
              <a:t>MANDOLIN </a:t>
            </a:r>
            <a:fld id="{03DC2DEF-D2FE-4B45-ABA4-9F153FD1C98A}" type="slidenum">
              <a:rPr lang="en-US" smtClean="0"/>
              <a:t>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EC616-AB59-3A44-87B4-4AA3CDF1F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i="0">
                <a:solidFill>
                  <a:srgbClr val="121212"/>
                </a:solidFill>
                <a:effectLst/>
              </a:rPr>
              <a:t>PX-2 Power Pet Fully Automatic Pet Door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C41B4A-A774-0D47-9514-3087159BF4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>
              <a:lnSpc>
                <a:spcPct val="150000"/>
              </a:lnSpc>
            </a:pPr>
            <a:r>
              <a:rPr lang="en-US"/>
              <a:t>By: High Tech Pet Products</a:t>
            </a:r>
          </a:p>
          <a:p>
            <a:pPr>
              <a:lnSpc>
                <a:spcPct val="150000"/>
              </a:lnSpc>
            </a:pPr>
            <a:r>
              <a:rPr lang="en-US"/>
              <a:t>Cost: $540</a:t>
            </a:r>
          </a:p>
          <a:p>
            <a:pPr>
              <a:lnSpc>
                <a:spcPct val="150000"/>
              </a:lnSpc>
            </a:pPr>
            <a:r>
              <a:rPr lang="en-US"/>
              <a:t>Most popular competitor model</a:t>
            </a:r>
          </a:p>
          <a:p>
            <a:pPr>
              <a:lnSpc>
                <a:spcPct val="150000"/>
              </a:lnSpc>
            </a:pPr>
            <a:r>
              <a:rPr lang="en-US"/>
              <a:t>Ref. [2]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F47FE9-FD0A-5246-AF38-0FBFC58ED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Performance PDE Electronic Pet Door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F97AB6-1426-D04F-8C97-C9D414B95A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By: </a:t>
            </a:r>
            <a:r>
              <a:rPr lang="en-US" err="1"/>
              <a:t>Plexidor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/>
              <a:t>Cost: $2780</a:t>
            </a:r>
          </a:p>
          <a:p>
            <a:pPr>
              <a:lnSpc>
                <a:spcPct val="150000"/>
              </a:lnSpc>
            </a:pPr>
            <a:r>
              <a:rPr lang="en-US"/>
              <a:t>Most expensive competitor model </a:t>
            </a:r>
          </a:p>
          <a:p>
            <a:pPr>
              <a:lnSpc>
                <a:spcPct val="150000"/>
              </a:lnSpc>
            </a:pPr>
            <a:r>
              <a:rPr lang="en-US"/>
              <a:t>Ref. [5]</a:t>
            </a:r>
          </a:p>
        </p:txBody>
      </p:sp>
      <p:pic>
        <p:nvPicPr>
          <p:cNvPr id="14" name="Picture 6" descr="High Tech Pet Products PX-2 Power Pet Fully Automatic Pet Door slide 1 of 7">
            <a:extLst>
              <a:ext uri="{FF2B5EF4-FFF2-40B4-BE49-F238E27FC236}">
                <a16:creationId xmlns:a16="http://schemas.microsoft.com/office/drawing/2014/main" id="{C8ACF0A1-B2C7-AA4B-BFD8-AAD1FDF4577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1" t="-27547" r="237" b="-27547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B7935FF-68F8-D944-8141-A4F64DD7567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54" t="-3530" r="-33795" b="-353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5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BENCHMARKING: CONSUMER REVIEWS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61A408-CCD0-FC4C-B0FC-A9BCCCF8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0" y="1648371"/>
            <a:ext cx="4537906" cy="1440549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7EBD60-5F02-1348-9386-6C7891DC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95" y="3053795"/>
            <a:ext cx="8263936" cy="1322444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426545-4FB7-C141-96BC-B4439797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86" y="1065614"/>
            <a:ext cx="6775676" cy="1465416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5D6EBC-E01D-A743-89C1-66A6A4B2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95" y="5591897"/>
            <a:ext cx="4146096" cy="818962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3515B4D-9BE8-3F48-8986-9DF9FF8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692" y="4779906"/>
            <a:ext cx="4040244" cy="882225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E42A4E-6953-B746-B99A-BEBE119A32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1" y="4376239"/>
            <a:ext cx="4512129" cy="627672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group of pyramids&#10;&#10;Description automatically generated with low confidence">
            <a:extLst>
              <a:ext uri="{FF2B5EF4-FFF2-40B4-BE49-F238E27FC236}">
                <a16:creationId xmlns:a16="http://schemas.microsoft.com/office/drawing/2014/main" id="{FEC4D851-4C1F-B14E-AEB0-93BE8EB64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057" y="3480601"/>
            <a:ext cx="1688992" cy="475029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F03AAB14-77B0-904A-9828-11B26C4FE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614" y="6067959"/>
            <a:ext cx="1219200" cy="3429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0DEE27-2B9B-7046-AE52-01922285B55D}"/>
              </a:ext>
            </a:extLst>
          </p:cNvPr>
          <p:cNvSpPr txBox="1"/>
          <p:nvPr/>
        </p:nvSpPr>
        <p:spPr>
          <a:xfrm>
            <a:off x="0" y="6488668"/>
            <a:ext cx="153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Ref. [1]-[3]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351E7F7-DF65-7D90-3DE4-B7EA6216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3863" y="6573186"/>
            <a:ext cx="1604962" cy="276022"/>
          </a:xfrm>
        </p:spPr>
        <p:txBody>
          <a:bodyPr/>
          <a:lstStyle/>
          <a:p>
            <a:r>
              <a:rPr lang="en-US"/>
              <a:t>MANDOLIN </a:t>
            </a:r>
            <a:fld id="{03DC2DEF-D2FE-4B45-ABA4-9F153FD1C9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BENCHMARKING: CONSUMER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343B9-1F98-E1B0-2B53-4757ECF4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ighlight>
                  <a:srgbClr val="C0C0C0"/>
                </a:highlight>
              </a:rPr>
              <a:t>Primary Product on Market:</a:t>
            </a:r>
          </a:p>
          <a:p>
            <a:pPr lvl="1"/>
            <a:r>
              <a:rPr lang="en-US"/>
              <a:t>Power Pet™ Electronic Pet Door</a:t>
            </a:r>
          </a:p>
          <a:p>
            <a:r>
              <a:rPr lang="en-US">
                <a:highlight>
                  <a:srgbClr val="C0C0C0"/>
                </a:highlight>
              </a:rPr>
              <a:t>Pros:</a:t>
            </a:r>
          </a:p>
          <a:p>
            <a:pPr lvl="1"/>
            <a:r>
              <a:rPr lang="en-US"/>
              <a:t>Easy to install</a:t>
            </a:r>
          </a:p>
          <a:p>
            <a:pPr lvl="1"/>
            <a:r>
              <a:rPr lang="en-US"/>
              <a:t>Ample security against unwanted traffic</a:t>
            </a:r>
          </a:p>
          <a:p>
            <a:pPr lvl="1"/>
            <a:r>
              <a:rPr lang="en-US"/>
              <a:t>Notification upon pet entry and exit from residence</a:t>
            </a:r>
          </a:p>
          <a:p>
            <a:pPr lvl="1"/>
            <a:r>
              <a:rPr lang="en-US"/>
              <a:t>Auto-unlock timer constraints</a:t>
            </a:r>
          </a:p>
          <a:p>
            <a:r>
              <a:rPr lang="en-US">
                <a:highlight>
                  <a:srgbClr val="C0C0C0"/>
                </a:highlight>
              </a:rPr>
              <a:t>Cons:</a:t>
            </a:r>
          </a:p>
          <a:p>
            <a:pPr lvl="1"/>
            <a:r>
              <a:rPr lang="en-US"/>
              <a:t>Poor battery life on collar</a:t>
            </a:r>
          </a:p>
          <a:p>
            <a:pPr lvl="1"/>
            <a:r>
              <a:rPr lang="en-US"/>
              <a:t>Poor battery life on dog door</a:t>
            </a:r>
          </a:p>
          <a:p>
            <a:pPr lvl="1"/>
            <a:r>
              <a:rPr lang="en-US"/>
              <a:t>App functionality and connectivity problems</a:t>
            </a:r>
          </a:p>
          <a:p>
            <a:pPr lvl="1"/>
            <a:endParaRPr lang="en-US"/>
          </a:p>
        </p:txBody>
      </p:sp>
      <p:pic>
        <p:nvPicPr>
          <p:cNvPr id="5" name="Picture 6" descr="High Tech Pet Products PX-2 Power Pet Fully Automatic Pet Door slide 1 of 7">
            <a:extLst>
              <a:ext uri="{FF2B5EF4-FFF2-40B4-BE49-F238E27FC236}">
                <a16:creationId xmlns:a16="http://schemas.microsoft.com/office/drawing/2014/main" id="{3BC58012-9258-B04A-9EED-E30AAB06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84" y="733525"/>
            <a:ext cx="2300288" cy="3067051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01636-4C71-7241-B567-25BBF986CE09}"/>
              </a:ext>
            </a:extLst>
          </p:cNvPr>
          <p:cNvSpPr txBox="1"/>
          <p:nvPr/>
        </p:nvSpPr>
        <p:spPr>
          <a:xfrm>
            <a:off x="9649497" y="4014889"/>
            <a:ext cx="93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Ref. [2]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C2C7391-6270-6741-DA8A-1447D0EC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3863" y="6573186"/>
            <a:ext cx="1604962" cy="276022"/>
          </a:xfrm>
        </p:spPr>
        <p:txBody>
          <a:bodyPr/>
          <a:lstStyle/>
          <a:p>
            <a:r>
              <a:rPr lang="en-US"/>
              <a:t>MANDOLIN </a:t>
            </a:r>
            <a:fld id="{03DC2DEF-D2FE-4B45-ABA4-9F153FD1C9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06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1185</Words>
  <Application>Microsoft Macintosh PowerPoint</Application>
  <PresentationFormat>Widescreen</PresentationFormat>
  <Paragraphs>191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Rockwell</vt:lpstr>
      <vt:lpstr>Tw Cen MT</vt:lpstr>
      <vt:lpstr>Office Theme</vt:lpstr>
      <vt:lpstr>PHASE 1 DESIGN REVIEW PRESENTATION</vt:lpstr>
      <vt:lpstr>MEET THE TEAM</vt:lpstr>
      <vt:lpstr>AUTOMATED DOG DOOR: SCOPE</vt:lpstr>
      <vt:lpstr>RAIN-DETECTION AUTOMATED DOG DOOR: SCOPE</vt:lpstr>
      <vt:lpstr>WORK BREAKDOWN STRUCTURE</vt:lpstr>
      <vt:lpstr>FUNCTIONAL DECOMPOSITION</vt:lpstr>
      <vt:lpstr>BENCHMARKING/COMPETITOR COSTS</vt:lpstr>
      <vt:lpstr>BENCHMARKING: CONSUMER REVIEWS</vt:lpstr>
      <vt:lpstr>BENCHMARKING: CONSUMER REVIEWS</vt:lpstr>
      <vt:lpstr>BENCHMARKING: CONSUMER REVIEWS</vt:lpstr>
      <vt:lpstr>COST CONSIDERATONS </vt:lpstr>
      <vt:lpstr>BRAINSTORMING AND CONCEPT GENERATION</vt:lpstr>
      <vt:lpstr>SELECTED CONCEPTS</vt:lpstr>
      <vt:lpstr>PROPOSED CONCEPT</vt:lpstr>
      <vt:lpstr>REFERENCES</vt:lpstr>
      <vt:lpstr> 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1 Design Review Presentation</dc:title>
  <dc:creator>Mandolin Brown</dc:creator>
  <cp:lastModifiedBy>Aaron Burghardt</cp:lastModifiedBy>
  <cp:revision>2</cp:revision>
  <cp:lastPrinted>2023-03-23T13:28:02Z</cp:lastPrinted>
  <dcterms:created xsi:type="dcterms:W3CDTF">2023-02-08T22:18:10Z</dcterms:created>
  <dcterms:modified xsi:type="dcterms:W3CDTF">2023-04-01T16:04:04Z</dcterms:modified>
</cp:coreProperties>
</file>